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8.xml" ContentType="application/vnd.openxmlformats-officedocument.presentationml.tags+xml"/>
  <Override PartName="/ppt/notesSlides/notesSlide49.xml" ContentType="application/vnd.openxmlformats-officedocument.presentationml.notesSlide+xml"/>
  <Override PartName="/ppt/tags/tag9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7129" r:id="rId2"/>
    <p:sldId id="7128" r:id="rId3"/>
    <p:sldId id="10001" r:id="rId4"/>
    <p:sldId id="10126" r:id="rId5"/>
    <p:sldId id="10127" r:id="rId6"/>
    <p:sldId id="10044" r:id="rId7"/>
    <p:sldId id="10047" r:id="rId8"/>
    <p:sldId id="10048" r:id="rId9"/>
    <p:sldId id="10136" r:id="rId10"/>
    <p:sldId id="10049" r:id="rId11"/>
    <p:sldId id="10053" r:id="rId12"/>
    <p:sldId id="10108" r:id="rId13"/>
    <p:sldId id="10057" r:id="rId14"/>
    <p:sldId id="10099" r:id="rId15"/>
    <p:sldId id="10106" r:id="rId16"/>
    <p:sldId id="10058" r:id="rId17"/>
    <p:sldId id="10100" r:id="rId18"/>
    <p:sldId id="10112" r:id="rId19"/>
    <p:sldId id="10101" r:id="rId20"/>
    <p:sldId id="10102" r:id="rId21"/>
    <p:sldId id="10059" r:id="rId22"/>
    <p:sldId id="10128" r:id="rId23"/>
    <p:sldId id="10134" r:id="rId24"/>
    <p:sldId id="10107" r:id="rId25"/>
    <p:sldId id="10135" r:id="rId26"/>
    <p:sldId id="10061" r:id="rId27"/>
    <p:sldId id="10062" r:id="rId28"/>
    <p:sldId id="10012" r:id="rId29"/>
    <p:sldId id="10103" r:id="rId30"/>
    <p:sldId id="10104" r:id="rId31"/>
    <p:sldId id="10013" r:id="rId32"/>
    <p:sldId id="10071" r:id="rId33"/>
    <p:sldId id="10014" r:id="rId34"/>
    <p:sldId id="10074" r:id="rId35"/>
    <p:sldId id="10075" r:id="rId36"/>
    <p:sldId id="10054" r:id="rId37"/>
    <p:sldId id="10056" r:id="rId38"/>
    <p:sldId id="10129" r:id="rId39"/>
    <p:sldId id="10077" r:id="rId40"/>
    <p:sldId id="10078" r:id="rId41"/>
    <p:sldId id="10079" r:id="rId42"/>
    <p:sldId id="10073" r:id="rId43"/>
    <p:sldId id="10131" r:id="rId44"/>
    <p:sldId id="10081" r:id="rId45"/>
    <p:sldId id="10066" r:id="rId46"/>
    <p:sldId id="10067" r:id="rId47"/>
    <p:sldId id="10083" r:id="rId48"/>
    <p:sldId id="10086" r:id="rId49"/>
    <p:sldId id="10105" r:id="rId50"/>
    <p:sldId id="10087" r:id="rId51"/>
    <p:sldId id="10088" r:id="rId52"/>
    <p:sldId id="10130" r:id="rId53"/>
    <p:sldId id="10109" r:id="rId54"/>
    <p:sldId id="10132" r:id="rId55"/>
    <p:sldId id="10089" r:id="rId56"/>
    <p:sldId id="10085" r:id="rId57"/>
    <p:sldId id="10084" r:id="rId58"/>
    <p:sldId id="10091" r:id="rId59"/>
    <p:sldId id="10092" r:id="rId60"/>
    <p:sldId id="10093" r:id="rId61"/>
    <p:sldId id="10094" r:id="rId62"/>
    <p:sldId id="10095" r:id="rId63"/>
    <p:sldId id="10124" r:id="rId64"/>
    <p:sldId id="10096" r:id="rId65"/>
    <p:sldId id="10090" r:id="rId66"/>
    <p:sldId id="10125" r:id="rId67"/>
    <p:sldId id="10137" r:id="rId68"/>
    <p:sldId id="10027" r:id="rId69"/>
    <p:sldId id="10028" r:id="rId70"/>
    <p:sldId id="10114" r:id="rId71"/>
    <p:sldId id="10030" r:id="rId72"/>
    <p:sldId id="10029" r:id="rId73"/>
    <p:sldId id="10115" r:id="rId74"/>
    <p:sldId id="10032" r:id="rId7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521415D9-36F7-43E2-AB2F-B90AF26B5E84}">
      <p14:sectionLst xmlns:p14="http://schemas.microsoft.com/office/powerpoint/2010/main">
        <p14:section name="Default Section" id="{D45EBE09-6A5C-4C47-97CE-FEAA7C18F42C}">
          <p14:sldIdLst>
            <p14:sldId id="7129"/>
            <p14:sldId id="7128"/>
          </p14:sldIdLst>
        </p14:section>
        <p14:section name="发展历程" id="{C5BC6396-24E2-DB47-8341-A4B113DFF415}">
          <p14:sldIdLst>
            <p14:sldId id="10001"/>
            <p14:sldId id="10126"/>
            <p14:sldId id="10127"/>
            <p14:sldId id="10044"/>
            <p14:sldId id="10047"/>
            <p14:sldId id="10048"/>
            <p14:sldId id="10136"/>
            <p14:sldId id="10049"/>
            <p14:sldId id="10053"/>
            <p14:sldId id="10108"/>
            <p14:sldId id="10057"/>
            <p14:sldId id="10099"/>
            <p14:sldId id="10106"/>
            <p14:sldId id="10058"/>
            <p14:sldId id="10100"/>
            <p14:sldId id="10112"/>
            <p14:sldId id="10101"/>
            <p14:sldId id="10102"/>
            <p14:sldId id="10059"/>
            <p14:sldId id="10128"/>
            <p14:sldId id="10134"/>
            <p14:sldId id="10107"/>
            <p14:sldId id="10135"/>
            <p14:sldId id="10061"/>
            <p14:sldId id="10062"/>
            <p14:sldId id="10012"/>
            <p14:sldId id="10103"/>
            <p14:sldId id="10104"/>
            <p14:sldId id="10013"/>
            <p14:sldId id="10071"/>
            <p14:sldId id="10014"/>
            <p14:sldId id="10074"/>
            <p14:sldId id="10075"/>
            <p14:sldId id="10054"/>
            <p14:sldId id="10056"/>
            <p14:sldId id="10129"/>
            <p14:sldId id="10077"/>
            <p14:sldId id="10078"/>
            <p14:sldId id="10079"/>
            <p14:sldId id="10073"/>
            <p14:sldId id="10131"/>
            <p14:sldId id="10081"/>
            <p14:sldId id="10066"/>
            <p14:sldId id="10067"/>
            <p14:sldId id="10083"/>
            <p14:sldId id="10086"/>
            <p14:sldId id="10105"/>
            <p14:sldId id="10087"/>
            <p14:sldId id="10088"/>
            <p14:sldId id="10130"/>
            <p14:sldId id="10109"/>
            <p14:sldId id="10132"/>
            <p14:sldId id="10089"/>
            <p14:sldId id="10085"/>
            <p14:sldId id="10084"/>
            <p14:sldId id="10091"/>
            <p14:sldId id="10092"/>
            <p14:sldId id="10093"/>
            <p14:sldId id="10094"/>
            <p14:sldId id="10095"/>
            <p14:sldId id="10124"/>
            <p14:sldId id="10096"/>
            <p14:sldId id="10090"/>
            <p14:sldId id="10125"/>
            <p14:sldId id="10137"/>
            <p14:sldId id="10027"/>
            <p14:sldId id="10028"/>
            <p14:sldId id="10114"/>
            <p14:sldId id="10030"/>
            <p14:sldId id="10029"/>
            <p14:sldId id="10115"/>
            <p14:sldId id="100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71B"/>
    <a:srgbClr val="2E4EE0"/>
    <a:srgbClr val="00A16F"/>
    <a:srgbClr val="FCB239"/>
    <a:srgbClr val="F6F4F3"/>
    <a:srgbClr val="F7561D"/>
    <a:srgbClr val="3856F5"/>
    <a:srgbClr val="10398E"/>
    <a:srgbClr val="1E2226"/>
    <a:srgbClr val="46B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4868CA-3D2D-436B-94FC-F45F09C2D798}" v="96" dt="2022-02-27T03:34:29.05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89281" autoAdjust="0"/>
  </p:normalViewPr>
  <p:slideViewPr>
    <p:cSldViewPr snapToGrid="0" snapToObjects="1" showGuides="1">
      <p:cViewPr varScale="1">
        <p:scale>
          <a:sx n="66" d="100"/>
          <a:sy n="66" d="100"/>
        </p:scale>
        <p:origin x="990" y="66"/>
      </p:cViewPr>
      <p:guideLst>
        <p:guide orient="horz" pos="229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 Mian" userId="291035a0b0f30ad2" providerId="LiveId" clId="{EF4868CA-3D2D-436B-94FC-F45F09C2D798}"/>
    <pc:docChg chg="undo custSel addSld delSld modSld sldOrd modMainMaster addSection modSection">
      <pc:chgData name="Jia Mian" userId="291035a0b0f30ad2" providerId="LiveId" clId="{EF4868CA-3D2D-436B-94FC-F45F09C2D798}" dt="2022-02-27T03:37:12.828" v="615" actId="20577"/>
      <pc:docMkLst>
        <pc:docMk/>
      </pc:docMkLst>
      <pc:sldChg chg="addSp delSp modSp add mod modClrScheme chgLayout">
        <pc:chgData name="Jia Mian" userId="291035a0b0f30ad2" providerId="LiveId" clId="{EF4868CA-3D2D-436B-94FC-F45F09C2D798}" dt="2022-02-27T03:04:51.944" v="353" actId="700"/>
        <pc:sldMkLst>
          <pc:docMk/>
          <pc:sldMk cId="1105383680" sldId="256"/>
        </pc:sldMkLst>
        <pc:spChg chg="mod ord">
          <ac:chgData name="Jia Mian" userId="291035a0b0f30ad2" providerId="LiveId" clId="{EF4868CA-3D2D-436B-94FC-F45F09C2D798}" dt="2022-02-27T03:04:51.944" v="353" actId="700"/>
          <ac:spMkLst>
            <pc:docMk/>
            <pc:sldMk cId="1105383680" sldId="256"/>
            <ac:spMk id="2" creationId="{00000000-0000-0000-0000-000000000000}"/>
          </ac:spMkLst>
        </pc:spChg>
        <pc:spChg chg="add del mod ord">
          <ac:chgData name="Jia Mian" userId="291035a0b0f30ad2" providerId="LiveId" clId="{EF4868CA-3D2D-436B-94FC-F45F09C2D798}" dt="2022-02-27T03:04:51.944" v="353" actId="700"/>
          <ac:spMkLst>
            <pc:docMk/>
            <pc:sldMk cId="1105383680" sldId="256"/>
            <ac:spMk id="5" creationId="{70747986-1667-4015-BA12-8239495693E4}"/>
          </ac:spMkLst>
        </pc:spChg>
      </pc:sldChg>
      <pc:sldChg chg="addSp delSp modSp add mod modClrScheme chgLayout">
        <pc:chgData name="Jia Mian" userId="291035a0b0f30ad2" providerId="LiveId" clId="{EF4868CA-3D2D-436B-94FC-F45F09C2D798}" dt="2022-02-27T03:07:00.692" v="366" actId="478"/>
        <pc:sldMkLst>
          <pc:docMk/>
          <pc:sldMk cId="2524549895" sldId="258"/>
        </pc:sldMkLst>
        <pc:spChg chg="add del mod ord">
          <ac:chgData name="Jia Mian" userId="291035a0b0f30ad2" providerId="LiveId" clId="{EF4868CA-3D2D-436B-94FC-F45F09C2D798}" dt="2022-02-27T03:04:51.944" v="353" actId="700"/>
          <ac:spMkLst>
            <pc:docMk/>
            <pc:sldMk cId="2524549895" sldId="258"/>
            <ac:spMk id="2" creationId="{27FAE8D5-6A77-40FD-8FF7-69E31F770D79}"/>
          </ac:spMkLst>
        </pc:spChg>
        <pc:spChg chg="add del mod ord">
          <ac:chgData name="Jia Mian" userId="291035a0b0f30ad2" providerId="LiveId" clId="{EF4868CA-3D2D-436B-94FC-F45F09C2D798}" dt="2022-02-27T03:04:51.944" v="353" actId="700"/>
          <ac:spMkLst>
            <pc:docMk/>
            <pc:sldMk cId="2524549895" sldId="258"/>
            <ac:spMk id="6" creationId="{A21B9C7A-4027-4AFB-9D93-6849ECC7FAAC}"/>
          </ac:spMkLst>
        </pc:spChg>
        <pc:spChg chg="add mod ord">
          <ac:chgData name="Jia Mian" userId="291035a0b0f30ad2" providerId="LiveId" clId="{EF4868CA-3D2D-436B-94FC-F45F09C2D798}" dt="2022-02-27T03:06:59.261" v="365" actId="700"/>
          <ac:spMkLst>
            <pc:docMk/>
            <pc:sldMk cId="2524549895" sldId="258"/>
            <ac:spMk id="8" creationId="{AD6CF458-06D7-459F-87F8-64BCEADE9296}"/>
          </ac:spMkLst>
        </pc:spChg>
        <pc:spChg chg="del mod">
          <ac:chgData name="Jia Mian" userId="291035a0b0f30ad2" providerId="LiveId" clId="{EF4868CA-3D2D-436B-94FC-F45F09C2D798}" dt="2022-02-27T03:05:06.387" v="356" actId="478"/>
          <ac:spMkLst>
            <pc:docMk/>
            <pc:sldMk cId="2524549895" sldId="258"/>
            <ac:spMk id="17" creationId="{705ECA56-ACD9-46EC-B055-FC83A585FBC4}"/>
          </ac:spMkLst>
        </pc:spChg>
        <pc:picChg chg="del">
          <ac:chgData name="Jia Mian" userId="291035a0b0f30ad2" providerId="LiveId" clId="{EF4868CA-3D2D-436B-94FC-F45F09C2D798}" dt="2022-02-27T03:07:00.692" v="366" actId="478"/>
          <ac:picMkLst>
            <pc:docMk/>
            <pc:sldMk cId="2524549895" sldId="258"/>
            <ac:picMk id="35" creationId="{B18A1A3F-CB05-5F4E-8B73-B2C5CF033F64}"/>
          </ac:picMkLst>
        </pc:picChg>
        <pc:cxnChg chg="del">
          <ac:chgData name="Jia Mian" userId="291035a0b0f30ad2" providerId="LiveId" clId="{EF4868CA-3D2D-436B-94FC-F45F09C2D798}" dt="2022-02-27T03:06:49.323" v="363" actId="478"/>
          <ac:cxnSpMkLst>
            <pc:docMk/>
            <pc:sldMk cId="2524549895" sldId="258"/>
            <ac:cxnSpMk id="36" creationId="{BB370908-EAB9-5B4A-9237-D6A52C1E6A8A}"/>
          </ac:cxnSpMkLst>
        </pc:cxnChg>
      </pc:sldChg>
      <pc:sldChg chg="addSp delSp modSp add mod modClrScheme chgLayout">
        <pc:chgData name="Jia Mian" userId="291035a0b0f30ad2" providerId="LiveId" clId="{EF4868CA-3D2D-436B-94FC-F45F09C2D798}" dt="2022-02-27T03:04:51.944" v="353" actId="700"/>
        <pc:sldMkLst>
          <pc:docMk/>
          <pc:sldMk cId="4040715254" sldId="260"/>
        </pc:sldMkLst>
        <pc:spChg chg="mod ord">
          <ac:chgData name="Jia Mian" userId="291035a0b0f30ad2" providerId="LiveId" clId="{EF4868CA-3D2D-436B-94FC-F45F09C2D798}" dt="2022-02-27T03:04:51.944" v="353" actId="700"/>
          <ac:spMkLst>
            <pc:docMk/>
            <pc:sldMk cId="4040715254" sldId="260"/>
            <ac:spMk id="2" creationId="{00000000-0000-0000-0000-000000000000}"/>
          </ac:spMkLst>
        </pc:spChg>
        <pc:spChg chg="add del mod ord">
          <ac:chgData name="Jia Mian" userId="291035a0b0f30ad2" providerId="LiveId" clId="{EF4868CA-3D2D-436B-94FC-F45F09C2D798}" dt="2022-02-27T03:04:51.944" v="353" actId="700"/>
          <ac:spMkLst>
            <pc:docMk/>
            <pc:sldMk cId="4040715254" sldId="260"/>
            <ac:spMk id="3" creationId="{936D2E21-57E5-4B55-B84C-98CA8923218A}"/>
          </ac:spMkLst>
        </pc:spChg>
      </pc:sldChg>
      <pc:sldChg chg="addSp delSp modSp add mod modClrScheme chgLayout">
        <pc:chgData name="Jia Mian" userId="291035a0b0f30ad2" providerId="LiveId" clId="{EF4868CA-3D2D-436B-94FC-F45F09C2D798}" dt="2022-02-27T03:30:33.549" v="574" actId="207"/>
        <pc:sldMkLst>
          <pc:docMk/>
          <pc:sldMk cId="3302929674" sldId="261"/>
        </pc:sldMkLst>
        <pc:spChg chg="mod ord">
          <ac:chgData name="Jia Mian" userId="291035a0b0f30ad2" providerId="LiveId" clId="{EF4868CA-3D2D-436B-94FC-F45F09C2D798}" dt="2022-02-27T03:20:24.173" v="432" actId="700"/>
          <ac:spMkLst>
            <pc:docMk/>
            <pc:sldMk cId="3302929674" sldId="261"/>
            <ac:spMk id="2" creationId="{58E55D13-BAB8-E54B-9A95-E95D17086D03}"/>
          </ac:spMkLst>
        </pc:spChg>
        <pc:spChg chg="mod">
          <ac:chgData name="Jia Mian" userId="291035a0b0f30ad2" providerId="LiveId" clId="{EF4868CA-3D2D-436B-94FC-F45F09C2D798}" dt="2022-02-27T03:22:09.121" v="451"/>
          <ac:spMkLst>
            <pc:docMk/>
            <pc:sldMk cId="3302929674" sldId="261"/>
            <ac:spMk id="3" creationId="{F3A65B5A-1430-214E-B8BA-88526F4E75E9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100" creationId="{00000000-0000-0000-0000-000000000000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109" creationId="{00000000-0000-0000-0000-000000000000}"/>
          </ac:spMkLst>
        </pc:spChg>
        <pc:spChg chg="mod">
          <ac:chgData name="Jia Mian" userId="291035a0b0f30ad2" providerId="LiveId" clId="{EF4868CA-3D2D-436B-94FC-F45F09C2D798}" dt="2022-02-27T03:25:41.175" v="562" actId="108"/>
          <ac:spMkLst>
            <pc:docMk/>
            <pc:sldMk cId="3302929674" sldId="261"/>
            <ac:spMk id="111" creationId="{5BFF92B2-DC87-E544-9886-65597DF6D43D}"/>
          </ac:spMkLst>
        </pc:spChg>
        <pc:spChg chg="add del mod">
          <ac:chgData name="Jia Mian" userId="291035a0b0f30ad2" providerId="LiveId" clId="{EF4868CA-3D2D-436B-94FC-F45F09C2D798}" dt="2022-02-27T03:29:58.320" v="568" actId="208"/>
          <ac:spMkLst>
            <pc:docMk/>
            <pc:sldMk cId="3302929674" sldId="261"/>
            <ac:spMk id="114" creationId="{60342EE8-EAC7-EF44-8B6F-FDD6043FA4DC}"/>
          </ac:spMkLst>
        </pc:spChg>
        <pc:spChg chg="mod">
          <ac:chgData name="Jia Mian" userId="291035a0b0f30ad2" providerId="LiveId" clId="{EF4868CA-3D2D-436B-94FC-F45F09C2D798}" dt="2022-02-27T03:25:41.175" v="562" actId="108"/>
          <ac:spMkLst>
            <pc:docMk/>
            <pc:sldMk cId="3302929674" sldId="261"/>
            <ac:spMk id="117" creationId="{A63F94BB-297E-5F4E-A8A2-4DDFA666227D}"/>
          </ac:spMkLst>
        </pc:spChg>
        <pc:spChg chg="mod">
          <ac:chgData name="Jia Mian" userId="291035a0b0f30ad2" providerId="LiveId" clId="{EF4868CA-3D2D-436B-94FC-F45F09C2D798}" dt="2022-02-27T03:26:12.527" v="564" actId="207"/>
          <ac:spMkLst>
            <pc:docMk/>
            <pc:sldMk cId="3302929674" sldId="261"/>
            <ac:spMk id="118" creationId="{B1CE66CB-EB99-2649-8EED-26B7DA14D6BC}"/>
          </ac:spMkLst>
        </pc:spChg>
        <pc:spChg chg="mod">
          <ac:chgData name="Jia Mian" userId="291035a0b0f30ad2" providerId="LiveId" clId="{EF4868CA-3D2D-436B-94FC-F45F09C2D798}" dt="2022-02-27T03:26:29.235" v="565" actId="207"/>
          <ac:spMkLst>
            <pc:docMk/>
            <pc:sldMk cId="3302929674" sldId="261"/>
            <ac:spMk id="119" creationId="{EF80CA93-3F6D-DA4E-B459-D1C1BC70774F}"/>
          </ac:spMkLst>
        </pc:spChg>
        <pc:spChg chg="mod">
          <ac:chgData name="Jia Mian" userId="291035a0b0f30ad2" providerId="LiveId" clId="{EF4868CA-3D2D-436B-94FC-F45F09C2D798}" dt="2022-02-27T03:26:07.799" v="563" actId="207"/>
          <ac:spMkLst>
            <pc:docMk/>
            <pc:sldMk cId="3302929674" sldId="261"/>
            <ac:spMk id="120" creationId="{516A0C2E-3514-CE40-B9EE-A1F08E624AB0}"/>
          </ac:spMkLst>
        </pc:spChg>
        <pc:spChg chg="mod">
          <ac:chgData name="Jia Mian" userId="291035a0b0f30ad2" providerId="LiveId" clId="{EF4868CA-3D2D-436B-94FC-F45F09C2D798}" dt="2022-02-27T03:26:29.235" v="565" actId="207"/>
          <ac:spMkLst>
            <pc:docMk/>
            <pc:sldMk cId="3302929674" sldId="261"/>
            <ac:spMk id="121" creationId="{1B1A61F7-229F-A748-B34F-DC268ED4AD91}"/>
          </ac:spMkLst>
        </pc:spChg>
        <pc:spChg chg="mod">
          <ac:chgData name="Jia Mian" userId="291035a0b0f30ad2" providerId="LiveId" clId="{EF4868CA-3D2D-436B-94FC-F45F09C2D798}" dt="2022-02-27T03:26:29.235" v="565" actId="207"/>
          <ac:spMkLst>
            <pc:docMk/>
            <pc:sldMk cId="3302929674" sldId="261"/>
            <ac:spMk id="122" creationId="{B6F85C5E-FB2B-0347-99FF-3E5448D98CF5}"/>
          </ac:spMkLst>
        </pc:spChg>
        <pc:spChg chg="mod">
          <ac:chgData name="Jia Mian" userId="291035a0b0f30ad2" providerId="LiveId" clId="{EF4868CA-3D2D-436B-94FC-F45F09C2D798}" dt="2022-02-27T03:26:29.235" v="565" actId="207"/>
          <ac:spMkLst>
            <pc:docMk/>
            <pc:sldMk cId="3302929674" sldId="261"/>
            <ac:spMk id="123" creationId="{6C11C977-B12B-C441-A8D7-B8FDCB3ABF78}"/>
          </ac:spMkLst>
        </pc:spChg>
        <pc:spChg chg="mod">
          <ac:chgData name="Jia Mian" userId="291035a0b0f30ad2" providerId="LiveId" clId="{EF4868CA-3D2D-436B-94FC-F45F09C2D798}" dt="2022-02-27T03:30:04.886" v="569" actId="207"/>
          <ac:spMkLst>
            <pc:docMk/>
            <pc:sldMk cId="3302929674" sldId="261"/>
            <ac:spMk id="124" creationId="{C9B81160-107A-C841-A194-00C92E34CAD4}"/>
          </ac:spMkLst>
        </pc:spChg>
        <pc:spChg chg="mod">
          <ac:chgData name="Jia Mian" userId="291035a0b0f30ad2" providerId="LiveId" clId="{EF4868CA-3D2D-436B-94FC-F45F09C2D798}" dt="2022-02-27T03:30:04.886" v="569" actId="207"/>
          <ac:spMkLst>
            <pc:docMk/>
            <pc:sldMk cId="3302929674" sldId="261"/>
            <ac:spMk id="126" creationId="{689F869E-701E-264A-84A6-9A858BF0D2AE}"/>
          </ac:spMkLst>
        </pc:spChg>
        <pc:spChg chg="mod">
          <ac:chgData name="Jia Mian" userId="291035a0b0f30ad2" providerId="LiveId" clId="{EF4868CA-3D2D-436B-94FC-F45F09C2D798}" dt="2022-02-27T03:30:04.886" v="569" actId="207"/>
          <ac:spMkLst>
            <pc:docMk/>
            <pc:sldMk cId="3302929674" sldId="261"/>
            <ac:spMk id="127" creationId="{BDDE06F1-F432-F64B-B56F-64091DF4347F}"/>
          </ac:spMkLst>
        </pc:spChg>
        <pc:spChg chg="mod">
          <ac:chgData name="Jia Mian" userId="291035a0b0f30ad2" providerId="LiveId" clId="{EF4868CA-3D2D-436B-94FC-F45F09C2D798}" dt="2022-02-27T03:30:33.549" v="574" actId="207"/>
          <ac:spMkLst>
            <pc:docMk/>
            <pc:sldMk cId="3302929674" sldId="261"/>
            <ac:spMk id="128" creationId="{202D9505-1028-1144-A5DE-74D77F996D2B}"/>
          </ac:spMkLst>
        </pc:spChg>
        <pc:spChg chg="mod">
          <ac:chgData name="Jia Mian" userId="291035a0b0f30ad2" providerId="LiveId" clId="{EF4868CA-3D2D-436B-94FC-F45F09C2D798}" dt="2022-02-27T03:30:04.886" v="569" actId="207"/>
          <ac:spMkLst>
            <pc:docMk/>
            <pc:sldMk cId="3302929674" sldId="261"/>
            <ac:spMk id="129" creationId="{B7FB6DD9-CF78-E94E-A29E-E4625D56A36E}"/>
          </ac:spMkLst>
        </pc:spChg>
        <pc:spChg chg="mod">
          <ac:chgData name="Jia Mian" userId="291035a0b0f30ad2" providerId="LiveId" clId="{EF4868CA-3D2D-436B-94FC-F45F09C2D798}" dt="2022-02-27T03:30:23.542" v="573" actId="207"/>
          <ac:spMkLst>
            <pc:docMk/>
            <pc:sldMk cId="3302929674" sldId="261"/>
            <ac:spMk id="130" creationId="{5F3F4ED4-9CA9-884C-A45E-880532FCF290}"/>
          </ac:spMkLst>
        </pc:spChg>
        <pc:spChg chg="mod">
          <ac:chgData name="Jia Mian" userId="291035a0b0f30ad2" providerId="LiveId" clId="{EF4868CA-3D2D-436B-94FC-F45F09C2D798}" dt="2022-02-27T03:25:41.175" v="562" actId="108"/>
          <ac:spMkLst>
            <pc:docMk/>
            <pc:sldMk cId="3302929674" sldId="261"/>
            <ac:spMk id="131" creationId="{E95F9232-03B4-3A4D-91EC-27038AB9904B}"/>
          </ac:spMkLst>
        </pc:spChg>
        <pc:spChg chg="mod">
          <ac:chgData name="Jia Mian" userId="291035a0b0f30ad2" providerId="LiveId" clId="{EF4868CA-3D2D-436B-94FC-F45F09C2D798}" dt="2022-02-27T03:30:18.605" v="572" actId="208"/>
          <ac:spMkLst>
            <pc:docMk/>
            <pc:sldMk cId="3302929674" sldId="261"/>
            <ac:spMk id="132" creationId="{4F88AFCA-71FA-BA41-8D2E-D012F47B9A2F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136" creationId="{065DB817-F94C-FF4D-B6BA-7CCD0DBD181C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137" creationId="{F0F7739F-9948-ED49-96C5-03DE9DF7F40B}"/>
          </ac:spMkLst>
        </pc:spChg>
        <pc:spChg chg="mod">
          <ac:chgData name="Jia Mian" userId="291035a0b0f30ad2" providerId="LiveId" clId="{EF4868CA-3D2D-436B-94FC-F45F09C2D798}" dt="2022-02-27T03:21:08.122" v="441" actId="108"/>
          <ac:spMkLst>
            <pc:docMk/>
            <pc:sldMk cId="3302929674" sldId="261"/>
            <ac:spMk id="140" creationId="{E1CB5A60-1267-B349-AA67-FC0BBC52D74F}"/>
          </ac:spMkLst>
        </pc:spChg>
        <pc:spChg chg="mod">
          <ac:chgData name="Jia Mian" userId="291035a0b0f30ad2" providerId="LiveId" clId="{EF4868CA-3D2D-436B-94FC-F45F09C2D798}" dt="2022-02-27T03:25:31.679" v="530" actId="108"/>
          <ac:spMkLst>
            <pc:docMk/>
            <pc:sldMk cId="3302929674" sldId="261"/>
            <ac:spMk id="141" creationId="{718A8190-7603-AC4E-BB4B-04B3746A5205}"/>
          </ac:spMkLst>
        </pc:spChg>
        <pc:spChg chg="mod">
          <ac:chgData name="Jia Mian" userId="291035a0b0f30ad2" providerId="LiveId" clId="{EF4868CA-3D2D-436B-94FC-F45F09C2D798}" dt="2022-02-27T03:21:07.229" v="439" actId="108"/>
          <ac:spMkLst>
            <pc:docMk/>
            <pc:sldMk cId="3302929674" sldId="261"/>
            <ac:spMk id="142" creationId="{87DED87B-A7F7-0945-9D2C-2FBC0E7EF69F}"/>
          </ac:spMkLst>
        </pc:spChg>
        <pc:spChg chg="mod">
          <ac:chgData name="Jia Mian" userId="291035a0b0f30ad2" providerId="LiveId" clId="{EF4868CA-3D2D-436B-94FC-F45F09C2D798}" dt="2022-02-27T03:21:06.433" v="438" actId="108"/>
          <ac:spMkLst>
            <pc:docMk/>
            <pc:sldMk cId="3302929674" sldId="261"/>
            <ac:spMk id="143" creationId="{A77D8E08-C4C5-D444-A1D9-27833FFF46B2}"/>
          </ac:spMkLst>
        </pc:spChg>
        <pc:spChg chg="mod">
          <ac:chgData name="Jia Mian" userId="291035a0b0f30ad2" providerId="LiveId" clId="{EF4868CA-3D2D-436B-94FC-F45F09C2D798}" dt="2022-02-27T03:25:34.412" v="538" actId="27636"/>
          <ac:spMkLst>
            <pc:docMk/>
            <pc:sldMk cId="3302929674" sldId="261"/>
            <ac:spMk id="155" creationId="{FA015FA8-7AB2-9440-A281-B2CC29B92593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156" creationId="{025CB6CD-53A3-1C44-BA19-8DC3E87F4908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160" creationId="{AA7DF6AA-FB32-4443-9B4F-5E3E893E2A4B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161" creationId="{9095390C-2A4F-4045-84C6-C3A303CEE219}"/>
          </ac:spMkLst>
        </pc:spChg>
        <pc:spChg chg="mod">
          <ac:chgData name="Jia Mian" userId="291035a0b0f30ad2" providerId="LiveId" clId="{EF4868CA-3D2D-436B-94FC-F45F09C2D798}" dt="2022-02-27T03:25:36.441" v="543" actId="27636"/>
          <ac:spMkLst>
            <pc:docMk/>
            <pc:sldMk cId="3302929674" sldId="261"/>
            <ac:spMk id="164" creationId="{9DDF09BE-766B-074E-8239-61D21D32BDD0}"/>
          </ac:spMkLst>
        </pc:spChg>
        <pc:spChg chg="mod">
          <ac:chgData name="Jia Mian" userId="291035a0b0f30ad2" providerId="LiveId" clId="{EF4868CA-3D2D-436B-94FC-F45F09C2D798}" dt="2022-02-27T03:25:36.443" v="544" actId="27636"/>
          <ac:spMkLst>
            <pc:docMk/>
            <pc:sldMk cId="3302929674" sldId="261"/>
            <ac:spMk id="165" creationId="{A277B69E-2FC6-5E4B-8F33-084101BA1EFB}"/>
          </ac:spMkLst>
        </pc:spChg>
        <pc:spChg chg="mod">
          <ac:chgData name="Jia Mian" userId="291035a0b0f30ad2" providerId="LiveId" clId="{EF4868CA-3D2D-436B-94FC-F45F09C2D798}" dt="2022-02-27T03:25:33.548" v="536" actId="27636"/>
          <ac:spMkLst>
            <pc:docMk/>
            <pc:sldMk cId="3302929674" sldId="261"/>
            <ac:spMk id="166" creationId="{943245A9-ACE0-1044-B928-78DDDB7EF165}"/>
          </ac:spMkLst>
        </pc:spChg>
        <pc:spChg chg="mod">
          <ac:chgData name="Jia Mian" userId="291035a0b0f30ad2" providerId="LiveId" clId="{EF4868CA-3D2D-436B-94FC-F45F09C2D798}" dt="2022-02-27T03:25:33.545" v="535" actId="27636"/>
          <ac:spMkLst>
            <pc:docMk/>
            <pc:sldMk cId="3302929674" sldId="261"/>
            <ac:spMk id="167" creationId="{7D36F448-AB7F-4345-B333-37652BABDE2B}"/>
          </ac:spMkLst>
        </pc:spChg>
        <pc:spChg chg="mod">
          <ac:chgData name="Jia Mian" userId="291035a0b0f30ad2" providerId="LiveId" clId="{EF4868CA-3D2D-436B-94FC-F45F09C2D798}" dt="2022-02-27T03:25:33.543" v="534" actId="27636"/>
          <ac:spMkLst>
            <pc:docMk/>
            <pc:sldMk cId="3302929674" sldId="261"/>
            <ac:spMk id="168" creationId="{D798F7E8-3B27-C845-A926-C5CC1422286E}"/>
          </ac:spMkLst>
        </pc:spChg>
        <pc:spChg chg="mod">
          <ac:chgData name="Jia Mian" userId="291035a0b0f30ad2" providerId="LiveId" clId="{EF4868CA-3D2D-436B-94FC-F45F09C2D798}" dt="2022-02-27T03:25:33.540" v="532" actId="27636"/>
          <ac:spMkLst>
            <pc:docMk/>
            <pc:sldMk cId="3302929674" sldId="261"/>
            <ac:spMk id="169" creationId="{FB845EB1-07DD-2E44-BAE8-7F399D12CF4A}"/>
          </ac:spMkLst>
        </pc:spChg>
        <pc:spChg chg="mod">
          <ac:chgData name="Jia Mian" userId="291035a0b0f30ad2" providerId="LiveId" clId="{EF4868CA-3D2D-436B-94FC-F45F09C2D798}" dt="2022-02-27T03:25:33.542" v="533" actId="27636"/>
          <ac:spMkLst>
            <pc:docMk/>
            <pc:sldMk cId="3302929674" sldId="261"/>
            <ac:spMk id="170" creationId="{5555F3B2-53C1-6540-8D89-52BB4A887115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171" creationId="{00000000-0000-0000-0000-000000000000}"/>
          </ac:spMkLst>
        </pc:spChg>
        <pc:spChg chg="mod">
          <ac:chgData name="Jia Mian" userId="291035a0b0f30ad2" providerId="LiveId" clId="{EF4868CA-3D2D-436B-94FC-F45F09C2D798}" dt="2022-02-27T03:25:35.577" v="540" actId="27636"/>
          <ac:spMkLst>
            <pc:docMk/>
            <pc:sldMk cId="3302929674" sldId="261"/>
            <ac:spMk id="172" creationId="{DB15075A-FBF3-C848-9F7B-E9A2643D3B76}"/>
          </ac:spMkLst>
        </pc:spChg>
        <pc:spChg chg="mod">
          <ac:chgData name="Jia Mian" userId="291035a0b0f30ad2" providerId="LiveId" clId="{EF4868CA-3D2D-436B-94FC-F45F09C2D798}" dt="2022-02-27T03:25:35.578" v="541" actId="27636"/>
          <ac:spMkLst>
            <pc:docMk/>
            <pc:sldMk cId="3302929674" sldId="261"/>
            <ac:spMk id="173" creationId="{69D01B5E-8AD2-0F46-B748-5A799EFFA301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174" creationId="{00000000-0000-0000-0000-000000000000}"/>
          </ac:spMkLst>
        </pc:spChg>
        <pc:spChg chg="mod">
          <ac:chgData name="Jia Mian" userId="291035a0b0f30ad2" providerId="LiveId" clId="{EF4868CA-3D2D-436B-94FC-F45F09C2D798}" dt="2022-02-27T03:25:28.054" v="505" actId="27636"/>
          <ac:spMkLst>
            <pc:docMk/>
            <pc:sldMk cId="3302929674" sldId="261"/>
            <ac:spMk id="181" creationId="{85B09232-A623-5542-846E-85FED04649DC}"/>
          </ac:spMkLst>
        </pc:spChg>
        <pc:spChg chg="mod">
          <ac:chgData name="Jia Mian" userId="291035a0b0f30ad2" providerId="LiveId" clId="{EF4868CA-3D2D-436B-94FC-F45F09C2D798}" dt="2022-02-27T03:25:28.062" v="509" actId="27636"/>
          <ac:spMkLst>
            <pc:docMk/>
            <pc:sldMk cId="3302929674" sldId="261"/>
            <ac:spMk id="182" creationId="{B8FAA9E6-AF44-454C-97CA-A4467039AC82}"/>
          </ac:spMkLst>
        </pc:spChg>
        <pc:spChg chg="mod">
          <ac:chgData name="Jia Mian" userId="291035a0b0f30ad2" providerId="LiveId" clId="{EF4868CA-3D2D-436B-94FC-F45F09C2D798}" dt="2022-02-27T03:25:28.050" v="503" actId="27636"/>
          <ac:spMkLst>
            <pc:docMk/>
            <pc:sldMk cId="3302929674" sldId="261"/>
            <ac:spMk id="183" creationId="{3E7E3192-5C8E-004F-991A-C0FD86E0A5AD}"/>
          </ac:spMkLst>
        </pc:spChg>
        <pc:spChg chg="mod">
          <ac:chgData name="Jia Mian" userId="291035a0b0f30ad2" providerId="LiveId" clId="{EF4868CA-3D2D-436B-94FC-F45F09C2D798}" dt="2022-02-27T03:25:28.058" v="507" actId="27636"/>
          <ac:spMkLst>
            <pc:docMk/>
            <pc:sldMk cId="3302929674" sldId="261"/>
            <ac:spMk id="184" creationId="{73CF62E7-517C-C848-B7E7-957F83539DF8}"/>
          </ac:spMkLst>
        </pc:spChg>
        <pc:spChg chg="mod">
          <ac:chgData name="Jia Mian" userId="291035a0b0f30ad2" providerId="LiveId" clId="{EF4868CA-3D2D-436B-94FC-F45F09C2D798}" dt="2022-02-27T03:25:28.056" v="506" actId="27636"/>
          <ac:spMkLst>
            <pc:docMk/>
            <pc:sldMk cId="3302929674" sldId="261"/>
            <ac:spMk id="185" creationId="{C30A5083-B841-3B48-B688-8ADD7C8F339F}"/>
          </ac:spMkLst>
        </pc:spChg>
        <pc:spChg chg="mod">
          <ac:chgData name="Jia Mian" userId="291035a0b0f30ad2" providerId="LiveId" clId="{EF4868CA-3D2D-436B-94FC-F45F09C2D798}" dt="2022-02-27T03:25:28.052" v="504" actId="27636"/>
          <ac:spMkLst>
            <pc:docMk/>
            <pc:sldMk cId="3302929674" sldId="261"/>
            <ac:spMk id="186" creationId="{C42644B0-CD75-2C47-BCDD-A5D1EA853213}"/>
          </ac:spMkLst>
        </pc:spChg>
        <pc:spChg chg="mod">
          <ac:chgData name="Jia Mian" userId="291035a0b0f30ad2" providerId="LiveId" clId="{EF4868CA-3D2D-436B-94FC-F45F09C2D798}" dt="2022-02-27T03:25:28.060" v="508" actId="27636"/>
          <ac:spMkLst>
            <pc:docMk/>
            <pc:sldMk cId="3302929674" sldId="261"/>
            <ac:spMk id="187" creationId="{14E67C8A-3291-A640-A22B-1F3DF006AB96}"/>
          </ac:spMkLst>
        </pc:spChg>
        <pc:spChg chg="mod">
          <ac:chgData name="Jia Mian" userId="291035a0b0f30ad2" providerId="LiveId" clId="{EF4868CA-3D2D-436B-94FC-F45F09C2D798}" dt="2022-02-27T03:25:29.444" v="519" actId="27636"/>
          <ac:spMkLst>
            <pc:docMk/>
            <pc:sldMk cId="3302929674" sldId="261"/>
            <ac:spMk id="188" creationId="{A49DEF68-9F2A-1D4D-9F1E-38F000048797}"/>
          </ac:spMkLst>
        </pc:spChg>
        <pc:spChg chg="mod">
          <ac:chgData name="Jia Mian" userId="291035a0b0f30ad2" providerId="LiveId" clId="{EF4868CA-3D2D-436B-94FC-F45F09C2D798}" dt="2022-02-27T03:25:29.440" v="517" actId="27636"/>
          <ac:spMkLst>
            <pc:docMk/>
            <pc:sldMk cId="3302929674" sldId="261"/>
            <ac:spMk id="189" creationId="{82D87444-530F-7443-92D8-E801F7F6CE3B}"/>
          </ac:spMkLst>
        </pc:spChg>
        <pc:spChg chg="mod">
          <ac:chgData name="Jia Mian" userId="291035a0b0f30ad2" providerId="LiveId" clId="{EF4868CA-3D2D-436B-94FC-F45F09C2D798}" dt="2022-02-27T03:25:29.442" v="518" actId="27636"/>
          <ac:spMkLst>
            <pc:docMk/>
            <pc:sldMk cId="3302929674" sldId="261"/>
            <ac:spMk id="190" creationId="{798AA9AB-6EC3-4641-9AAD-3B109264BBFD}"/>
          </ac:spMkLst>
        </pc:spChg>
        <pc:spChg chg="mod">
          <ac:chgData name="Jia Mian" userId="291035a0b0f30ad2" providerId="LiveId" clId="{EF4868CA-3D2D-436B-94FC-F45F09C2D798}" dt="2022-02-27T03:25:30.085" v="521" actId="27636"/>
          <ac:spMkLst>
            <pc:docMk/>
            <pc:sldMk cId="3302929674" sldId="261"/>
            <ac:spMk id="191" creationId="{BB9B396F-0343-BA4F-BF74-B3234BFD0E31}"/>
          </ac:spMkLst>
        </pc:spChg>
        <pc:spChg chg="mod">
          <ac:chgData name="Jia Mian" userId="291035a0b0f30ad2" providerId="LiveId" clId="{EF4868CA-3D2D-436B-94FC-F45F09C2D798}" dt="2022-02-27T03:25:30.094" v="526" actId="27636"/>
          <ac:spMkLst>
            <pc:docMk/>
            <pc:sldMk cId="3302929674" sldId="261"/>
            <ac:spMk id="192" creationId="{C50797F7-1CB0-4542-846B-CB2B8F157C47}"/>
          </ac:spMkLst>
        </pc:spChg>
        <pc:spChg chg="mod">
          <ac:chgData name="Jia Mian" userId="291035a0b0f30ad2" providerId="LiveId" clId="{EF4868CA-3D2D-436B-94FC-F45F09C2D798}" dt="2022-02-27T03:25:30.087" v="522" actId="27636"/>
          <ac:spMkLst>
            <pc:docMk/>
            <pc:sldMk cId="3302929674" sldId="261"/>
            <ac:spMk id="193" creationId="{15D0F8D9-ECFD-3948-A744-BC583E59A1BA}"/>
          </ac:spMkLst>
        </pc:spChg>
        <pc:spChg chg="mod">
          <ac:chgData name="Jia Mian" userId="291035a0b0f30ad2" providerId="LiveId" clId="{EF4868CA-3D2D-436B-94FC-F45F09C2D798}" dt="2022-02-27T03:25:30.088" v="523" actId="27636"/>
          <ac:spMkLst>
            <pc:docMk/>
            <pc:sldMk cId="3302929674" sldId="261"/>
            <ac:spMk id="194" creationId="{930F3D81-7F98-3E46-8088-C6ADA0BB8DDF}"/>
          </ac:spMkLst>
        </pc:spChg>
        <pc:spChg chg="mod">
          <ac:chgData name="Jia Mian" userId="291035a0b0f30ad2" providerId="LiveId" clId="{EF4868CA-3D2D-436B-94FC-F45F09C2D798}" dt="2022-02-27T03:25:30.090" v="524" actId="27636"/>
          <ac:spMkLst>
            <pc:docMk/>
            <pc:sldMk cId="3302929674" sldId="261"/>
            <ac:spMk id="195" creationId="{8AFB475A-8A2B-1047-AD5D-A4945A24BFF2}"/>
          </ac:spMkLst>
        </pc:spChg>
        <pc:spChg chg="mod">
          <ac:chgData name="Jia Mian" userId="291035a0b0f30ad2" providerId="LiveId" clId="{EF4868CA-3D2D-436B-94FC-F45F09C2D798}" dt="2022-02-27T03:25:30.098" v="528" actId="27636"/>
          <ac:spMkLst>
            <pc:docMk/>
            <pc:sldMk cId="3302929674" sldId="261"/>
            <ac:spMk id="196" creationId="{D5733CD1-1808-4F4E-A6B7-3BC4B98C3E23}"/>
          </ac:spMkLst>
        </pc:spChg>
        <pc:spChg chg="mod">
          <ac:chgData name="Jia Mian" userId="291035a0b0f30ad2" providerId="LiveId" clId="{EF4868CA-3D2D-436B-94FC-F45F09C2D798}" dt="2022-02-27T03:25:30.092" v="525" actId="27636"/>
          <ac:spMkLst>
            <pc:docMk/>
            <pc:sldMk cId="3302929674" sldId="261"/>
            <ac:spMk id="197" creationId="{3F7CBC28-DF7F-5541-9A7D-7A297697EF82}"/>
          </ac:spMkLst>
        </pc:spChg>
        <pc:spChg chg="mod">
          <ac:chgData name="Jia Mian" userId="291035a0b0f30ad2" providerId="LiveId" clId="{EF4868CA-3D2D-436B-94FC-F45F09C2D798}" dt="2022-02-27T03:25:30.095" v="527" actId="27636"/>
          <ac:spMkLst>
            <pc:docMk/>
            <pc:sldMk cId="3302929674" sldId="261"/>
            <ac:spMk id="198" creationId="{506E73CD-3275-F240-9F09-C840EA10DA73}"/>
          </ac:spMkLst>
        </pc:spChg>
        <pc:spChg chg="mod">
          <ac:chgData name="Jia Mian" userId="291035a0b0f30ad2" providerId="LiveId" clId="{EF4868CA-3D2D-436B-94FC-F45F09C2D798}" dt="2022-02-27T03:25:28.766" v="510" actId="108"/>
          <ac:spMkLst>
            <pc:docMk/>
            <pc:sldMk cId="3302929674" sldId="261"/>
            <ac:spMk id="199" creationId="{66BEC1F1-0CE3-044D-800B-41A2ED124AA4}"/>
          </ac:spMkLst>
        </pc:spChg>
        <pc:spChg chg="mod">
          <ac:chgData name="Jia Mian" userId="291035a0b0f30ad2" providerId="LiveId" clId="{EF4868CA-3D2D-436B-94FC-F45F09C2D798}" dt="2022-02-27T03:25:28.766" v="510" actId="108"/>
          <ac:spMkLst>
            <pc:docMk/>
            <pc:sldMk cId="3302929674" sldId="261"/>
            <ac:spMk id="200" creationId="{CBAB69F7-60EF-1B4C-911C-526EE1C8AEB2}"/>
          </ac:spMkLst>
        </pc:spChg>
        <pc:spChg chg="mod">
          <ac:chgData name="Jia Mian" userId="291035a0b0f30ad2" providerId="LiveId" clId="{EF4868CA-3D2D-436B-94FC-F45F09C2D798}" dt="2022-02-27T03:25:28.798" v="514" actId="27636"/>
          <ac:spMkLst>
            <pc:docMk/>
            <pc:sldMk cId="3302929674" sldId="261"/>
            <ac:spMk id="201" creationId="{8A1DC17E-49B9-834E-84A2-FDB12D4CC9F3}"/>
          </ac:spMkLst>
        </pc:spChg>
        <pc:spChg chg="mod">
          <ac:chgData name="Jia Mian" userId="291035a0b0f30ad2" providerId="LiveId" clId="{EF4868CA-3D2D-436B-94FC-F45F09C2D798}" dt="2022-02-27T03:25:28.794" v="512" actId="27636"/>
          <ac:spMkLst>
            <pc:docMk/>
            <pc:sldMk cId="3302929674" sldId="261"/>
            <ac:spMk id="202" creationId="{69A31299-17F3-7242-951E-0952E4C111B5}"/>
          </ac:spMkLst>
        </pc:spChg>
        <pc:spChg chg="mod">
          <ac:chgData name="Jia Mian" userId="291035a0b0f30ad2" providerId="LiveId" clId="{EF4868CA-3D2D-436B-94FC-F45F09C2D798}" dt="2022-02-27T03:25:28.792" v="511" actId="27636"/>
          <ac:spMkLst>
            <pc:docMk/>
            <pc:sldMk cId="3302929674" sldId="261"/>
            <ac:spMk id="203" creationId="{17DFF414-C042-3243-BB16-974D686C2F36}"/>
          </ac:spMkLst>
        </pc:spChg>
        <pc:spChg chg="mod">
          <ac:chgData name="Jia Mian" userId="291035a0b0f30ad2" providerId="LiveId" clId="{EF4868CA-3D2D-436B-94FC-F45F09C2D798}" dt="2022-02-27T03:25:28.800" v="515" actId="27636"/>
          <ac:spMkLst>
            <pc:docMk/>
            <pc:sldMk cId="3302929674" sldId="261"/>
            <ac:spMk id="204" creationId="{3B869EDA-8B65-7345-AE6A-FFCC5D134DB9}"/>
          </ac:spMkLst>
        </pc:spChg>
        <pc:spChg chg="mod">
          <ac:chgData name="Jia Mian" userId="291035a0b0f30ad2" providerId="LiveId" clId="{EF4868CA-3D2D-436B-94FC-F45F09C2D798}" dt="2022-02-27T03:25:28.796" v="513" actId="27636"/>
          <ac:spMkLst>
            <pc:docMk/>
            <pc:sldMk cId="3302929674" sldId="261"/>
            <ac:spMk id="205" creationId="{FB2A985A-14C1-0B40-9F1B-3C8F25DC64B8}"/>
          </ac:spMkLst>
        </pc:spChg>
        <pc:spChg chg="mod">
          <ac:chgData name="Jia Mian" userId="291035a0b0f30ad2" providerId="LiveId" clId="{EF4868CA-3D2D-436B-94FC-F45F09C2D798}" dt="2022-02-27T03:20:16.366" v="431" actId="207"/>
          <ac:spMkLst>
            <pc:docMk/>
            <pc:sldMk cId="3302929674" sldId="261"/>
            <ac:spMk id="208" creationId="{68A33D2E-DF69-FB44-A3B5-E63A95C8BBA7}"/>
          </ac:spMkLst>
        </pc:spChg>
        <pc:grpChg chg="mod">
          <ac:chgData name="Jia Mian" userId="291035a0b0f30ad2" providerId="LiveId" clId="{EF4868CA-3D2D-436B-94FC-F45F09C2D798}" dt="2022-02-27T03:20:16.366" v="431" actId="207"/>
          <ac:grpSpMkLst>
            <pc:docMk/>
            <pc:sldMk cId="3302929674" sldId="261"/>
            <ac:grpSpMk id="135" creationId="{7D3080DC-D917-4444-A10B-7F9AD3DC86C7}"/>
          </ac:grpSpMkLst>
        </pc:grpChg>
        <pc:grpChg chg="mod">
          <ac:chgData name="Jia Mian" userId="291035a0b0f30ad2" providerId="LiveId" clId="{EF4868CA-3D2D-436B-94FC-F45F09C2D798}" dt="2022-02-27T03:25:37.804" v="545" actId="108"/>
          <ac:grpSpMkLst>
            <pc:docMk/>
            <pc:sldMk cId="3302929674" sldId="261"/>
            <ac:grpSpMk id="138" creationId="{C330F928-C814-5D40-B99A-C4F6A98D1057}"/>
          </ac:grpSpMkLst>
        </pc:grpChg>
        <pc:grpChg chg="mod">
          <ac:chgData name="Jia Mian" userId="291035a0b0f30ad2" providerId="LiveId" clId="{EF4868CA-3D2D-436B-94FC-F45F09C2D798}" dt="2022-02-27T03:20:16.366" v="431" actId="207"/>
          <ac:grpSpMkLst>
            <pc:docMk/>
            <pc:sldMk cId="3302929674" sldId="261"/>
            <ac:grpSpMk id="144" creationId="{12DE51F0-2CB7-2D41-BD21-24B801266CA3}"/>
          </ac:grpSpMkLst>
        </pc:grpChg>
        <pc:grpChg chg="mod">
          <ac:chgData name="Jia Mian" userId="291035a0b0f30ad2" providerId="LiveId" clId="{EF4868CA-3D2D-436B-94FC-F45F09C2D798}" dt="2022-02-27T03:22:27.422" v="453" actId="339"/>
          <ac:grpSpMkLst>
            <pc:docMk/>
            <pc:sldMk cId="3302929674" sldId="261"/>
            <ac:grpSpMk id="145" creationId="{F6F8BC8D-6635-DD43-8CE9-26FA08ED23E2}"/>
          </ac:grpSpMkLst>
        </pc:grpChg>
        <pc:grpChg chg="mod">
          <ac:chgData name="Jia Mian" userId="291035a0b0f30ad2" providerId="LiveId" clId="{EF4868CA-3D2D-436B-94FC-F45F09C2D798}" dt="2022-02-27T03:22:27.422" v="453" actId="339"/>
          <ac:grpSpMkLst>
            <pc:docMk/>
            <pc:sldMk cId="3302929674" sldId="261"/>
            <ac:grpSpMk id="146" creationId="{3FBC2620-35EB-514D-8796-540F1E07C3DC}"/>
          </ac:grpSpMkLst>
        </pc:grpChg>
        <pc:grpChg chg="mod">
          <ac:chgData name="Jia Mian" userId="291035a0b0f30ad2" providerId="LiveId" clId="{EF4868CA-3D2D-436B-94FC-F45F09C2D798}" dt="2022-02-27T03:22:27.422" v="453" actId="339"/>
          <ac:grpSpMkLst>
            <pc:docMk/>
            <pc:sldMk cId="3302929674" sldId="261"/>
            <ac:grpSpMk id="147" creationId="{EBC37658-0F9E-B34C-BC29-927F7BB79E7E}"/>
          </ac:grpSpMkLst>
        </pc:grpChg>
        <pc:grpChg chg="mod">
          <ac:chgData name="Jia Mian" userId="291035a0b0f30ad2" providerId="LiveId" clId="{EF4868CA-3D2D-436B-94FC-F45F09C2D798}" dt="2022-02-27T03:22:27.422" v="453" actId="339"/>
          <ac:grpSpMkLst>
            <pc:docMk/>
            <pc:sldMk cId="3302929674" sldId="261"/>
            <ac:grpSpMk id="148" creationId="{795C887D-89B0-ED4B-BE7F-00137BD5BDCB}"/>
          </ac:grpSpMkLst>
        </pc:grpChg>
        <pc:grpChg chg="mod">
          <ac:chgData name="Jia Mian" userId="291035a0b0f30ad2" providerId="LiveId" clId="{EF4868CA-3D2D-436B-94FC-F45F09C2D798}" dt="2022-02-27T03:20:16.366" v="431" actId="207"/>
          <ac:grpSpMkLst>
            <pc:docMk/>
            <pc:sldMk cId="3302929674" sldId="261"/>
            <ac:grpSpMk id="149" creationId="{4CE255C2-8FF9-7442-9C4E-17C2639BA910}"/>
          </ac:grpSpMkLst>
        </pc:grpChg>
        <pc:grpChg chg="mod">
          <ac:chgData name="Jia Mian" userId="291035a0b0f30ad2" providerId="LiveId" clId="{EF4868CA-3D2D-436B-94FC-F45F09C2D798}" dt="2022-02-27T03:20:16.366" v="431" actId="207"/>
          <ac:grpSpMkLst>
            <pc:docMk/>
            <pc:sldMk cId="3302929674" sldId="261"/>
            <ac:grpSpMk id="150" creationId="{244BA200-EB0E-294B-8362-BD0715C137E7}"/>
          </ac:grpSpMkLst>
        </pc:grpChg>
        <pc:grpChg chg="mod">
          <ac:chgData name="Jia Mian" userId="291035a0b0f30ad2" providerId="LiveId" clId="{EF4868CA-3D2D-436B-94FC-F45F09C2D798}" dt="2022-02-27T03:20:16.366" v="431" actId="207"/>
          <ac:grpSpMkLst>
            <pc:docMk/>
            <pc:sldMk cId="3302929674" sldId="261"/>
            <ac:grpSpMk id="151" creationId="{8E6DD1AE-C9F9-8441-BCCA-D10B850F1E26}"/>
          </ac:grpSpMkLst>
        </pc:grpChg>
        <pc:grpChg chg="mod">
          <ac:chgData name="Jia Mian" userId="291035a0b0f30ad2" providerId="LiveId" clId="{EF4868CA-3D2D-436B-94FC-F45F09C2D798}" dt="2022-02-27T03:21:40.445" v="448" actId="207"/>
          <ac:grpSpMkLst>
            <pc:docMk/>
            <pc:sldMk cId="3302929674" sldId="261"/>
            <ac:grpSpMk id="152" creationId="{7824F8ED-6063-9447-B7F9-42749608AA0F}"/>
          </ac:grpSpMkLst>
        </pc:grpChg>
        <pc:grpChg chg="mod">
          <ac:chgData name="Jia Mian" userId="291035a0b0f30ad2" providerId="LiveId" clId="{EF4868CA-3D2D-436B-94FC-F45F09C2D798}" dt="2022-02-27T03:21:40.445" v="448" actId="207"/>
          <ac:grpSpMkLst>
            <pc:docMk/>
            <pc:sldMk cId="3302929674" sldId="261"/>
            <ac:grpSpMk id="153" creationId="{4D7DC57A-8317-6145-AF40-E400258C1167}"/>
          </ac:grpSpMkLst>
        </pc:grpChg>
        <pc:grpChg chg="mod">
          <ac:chgData name="Jia Mian" userId="291035a0b0f30ad2" providerId="LiveId" clId="{EF4868CA-3D2D-436B-94FC-F45F09C2D798}" dt="2022-02-27T03:21:40.445" v="448" actId="207"/>
          <ac:grpSpMkLst>
            <pc:docMk/>
            <pc:sldMk cId="3302929674" sldId="261"/>
            <ac:grpSpMk id="154" creationId="{FD54911C-366D-D74D-A314-456B5FE89148}"/>
          </ac:grpSpMkLst>
        </pc:grpChg>
        <pc:cxnChg chg="mod">
          <ac:chgData name="Jia Mian" userId="291035a0b0f30ad2" providerId="LiveId" clId="{EF4868CA-3D2D-436B-94FC-F45F09C2D798}" dt="2022-02-27T03:30:18.605" v="572" actId="208"/>
          <ac:cxnSpMkLst>
            <pc:docMk/>
            <pc:sldMk cId="3302929674" sldId="261"/>
            <ac:cxnSpMk id="133" creationId="{6BB79E21-B1B0-1348-9651-6BEA27960F5E}"/>
          </ac:cxnSpMkLst>
        </pc:cxnChg>
        <pc:cxnChg chg="mod">
          <ac:chgData name="Jia Mian" userId="291035a0b0f30ad2" providerId="LiveId" clId="{EF4868CA-3D2D-436B-94FC-F45F09C2D798}" dt="2022-02-27T03:30:18.605" v="572" actId="208"/>
          <ac:cxnSpMkLst>
            <pc:docMk/>
            <pc:sldMk cId="3302929674" sldId="261"/>
            <ac:cxnSpMk id="134" creationId="{A0C6D27C-3C90-8A48-A0A0-3B5405198AFE}"/>
          </ac:cxnSpMkLst>
        </pc:cxnChg>
        <pc:cxnChg chg="mod">
          <ac:chgData name="Jia Mian" userId="291035a0b0f30ad2" providerId="LiveId" clId="{EF4868CA-3D2D-436B-94FC-F45F09C2D798}" dt="2022-02-27T03:20:57.457" v="433" actId="108"/>
          <ac:cxnSpMkLst>
            <pc:docMk/>
            <pc:sldMk cId="3302929674" sldId="261"/>
            <ac:cxnSpMk id="209" creationId="{784FAF3E-FF20-A64C-8F2D-2069C207864E}"/>
          </ac:cxnSpMkLst>
        </pc:cxnChg>
      </pc:sldChg>
      <pc:sldChg chg="addSp delSp modSp add mod modClrScheme modShow chgLayout">
        <pc:chgData name="Jia Mian" userId="291035a0b0f30ad2" providerId="LiveId" clId="{EF4868CA-3D2D-436B-94FC-F45F09C2D798}" dt="2022-02-27T03:14:36.122" v="378" actId="729"/>
        <pc:sldMkLst>
          <pc:docMk/>
          <pc:sldMk cId="0" sldId="271"/>
        </pc:sldMkLst>
        <pc:spChg chg="add del mod ord">
          <ac:chgData name="Jia Mian" userId="291035a0b0f30ad2" providerId="LiveId" clId="{EF4868CA-3D2D-436B-94FC-F45F09C2D798}" dt="2022-02-27T02:28:20.492" v="138" actId="478"/>
          <ac:spMkLst>
            <pc:docMk/>
            <pc:sldMk cId="0" sldId="271"/>
            <ac:spMk id="2" creationId="{56DAE4DC-5F27-4F4E-8B5D-6DCD0600CEFC}"/>
          </ac:spMkLst>
        </pc:spChg>
        <pc:spChg chg="add del mod">
          <ac:chgData name="Jia Mian" userId="291035a0b0f30ad2" providerId="LiveId" clId="{EF4868CA-3D2D-436B-94FC-F45F09C2D798}" dt="2022-02-27T02:28:36.326" v="140" actId="478"/>
          <ac:spMkLst>
            <pc:docMk/>
            <pc:sldMk cId="0" sldId="271"/>
            <ac:spMk id="4" creationId="{DA00A7DB-8B79-4D67-9BA7-76ECE3B34E80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5" creationId="{6A01D85E-D377-374A-B885-FB1CBE7AFC0E}"/>
          </ac:spMkLst>
        </pc:spChg>
        <pc:spChg chg="add mod ord">
          <ac:chgData name="Jia Mian" userId="291035a0b0f30ad2" providerId="LiveId" clId="{EF4868CA-3D2D-436B-94FC-F45F09C2D798}" dt="2022-02-27T02:58:21.275" v="336" actId="20577"/>
          <ac:spMkLst>
            <pc:docMk/>
            <pc:sldMk cId="0" sldId="271"/>
            <ac:spMk id="6" creationId="{46FAB10B-CAC3-432B-AC64-D4B60E7C07F8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21" creationId="{A9B0DD8B-1CC0-4948-8A7F-C7F9E0FC45C8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22" creationId="{47E63B87-1418-E14C-8918-8E348CAA11C8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23" creationId="{BF9905C9-B7CE-BF43-8C2E-6CFE0D240C95}"/>
          </ac:spMkLst>
        </pc:spChg>
        <pc:spChg chg="mod">
          <ac:chgData name="Jia Mian" userId="291035a0b0f30ad2" providerId="LiveId" clId="{EF4868CA-3D2D-436B-94FC-F45F09C2D798}" dt="2022-02-27T02:30:56.507" v="173" actId="2711"/>
          <ac:spMkLst>
            <pc:docMk/>
            <pc:sldMk cId="0" sldId="271"/>
            <ac:spMk id="28" creationId="{C53613BE-523F-CA4C-8DEF-420AB70990FC}"/>
          </ac:spMkLst>
        </pc:spChg>
        <pc:spChg chg="mod">
          <ac:chgData name="Jia Mian" userId="291035a0b0f30ad2" providerId="LiveId" clId="{EF4868CA-3D2D-436B-94FC-F45F09C2D798}" dt="2022-02-27T02:30:56.507" v="173" actId="2711"/>
          <ac:spMkLst>
            <pc:docMk/>
            <pc:sldMk cId="0" sldId="271"/>
            <ac:spMk id="30" creationId="{E6FBEA2E-BE03-4740-994A-BD3A85B3FCB6}"/>
          </ac:spMkLst>
        </pc:spChg>
        <pc:spChg chg="mod">
          <ac:chgData name="Jia Mian" userId="291035a0b0f30ad2" providerId="LiveId" clId="{EF4868CA-3D2D-436B-94FC-F45F09C2D798}" dt="2022-02-27T02:30:56.507" v="173" actId="2711"/>
          <ac:spMkLst>
            <pc:docMk/>
            <pc:sldMk cId="0" sldId="271"/>
            <ac:spMk id="32" creationId="{E5D82459-0F0D-1C43-99DD-8EAB752ED436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33" creationId="{947676F9-A7BF-884A-8040-907E4E0BCEBD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34" creationId="{40B94698-7D96-104C-A1A0-71F5C26D2648}"/>
          </ac:spMkLst>
        </pc:spChg>
        <pc:spChg chg="mod">
          <ac:chgData name="Jia Mian" userId="291035a0b0f30ad2" providerId="LiveId" clId="{EF4868CA-3D2D-436B-94FC-F45F09C2D798}" dt="2022-02-27T02:30:56.507" v="173" actId="2711"/>
          <ac:spMkLst>
            <pc:docMk/>
            <pc:sldMk cId="0" sldId="271"/>
            <ac:spMk id="35" creationId="{C5641C64-4766-EC4F-A50D-9E32708A3D5C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36" creationId="{895FAED4-3CC7-914F-A406-69C0B65AEB47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37" creationId="{E20422CD-B613-114D-B98B-974533331293}"/>
          </ac:spMkLst>
        </pc:spChg>
        <pc:spChg chg="add mod">
          <ac:chgData name="Jia Mian" userId="291035a0b0f30ad2" providerId="LiveId" clId="{EF4868CA-3D2D-436B-94FC-F45F09C2D798}" dt="2022-02-27T02:58:19.262" v="334" actId="21"/>
          <ac:spMkLst>
            <pc:docMk/>
            <pc:sldMk cId="0" sldId="271"/>
            <ac:spMk id="38" creationId="{E6ED4280-8DEE-4C06-9EC6-F18128315FD4}"/>
          </ac:spMkLst>
        </pc:spChg>
        <pc:spChg chg="mod">
          <ac:chgData name="Jia Mian" userId="291035a0b0f30ad2" providerId="LiveId" clId="{EF4868CA-3D2D-436B-94FC-F45F09C2D798}" dt="2022-02-27T02:30:06.658" v="146" actId="13822"/>
          <ac:spMkLst>
            <pc:docMk/>
            <pc:sldMk cId="0" sldId="271"/>
            <ac:spMk id="40" creationId="{CE5B5F3E-7861-8D46-8ABD-38E4836BA35E}"/>
          </ac:spMkLst>
        </pc:spChg>
        <pc:spChg chg="mod">
          <ac:chgData name="Jia Mian" userId="291035a0b0f30ad2" providerId="LiveId" clId="{EF4868CA-3D2D-436B-94FC-F45F09C2D798}" dt="2022-02-27T02:29:44.986" v="145" actId="207"/>
          <ac:spMkLst>
            <pc:docMk/>
            <pc:sldMk cId="0" sldId="271"/>
            <ac:spMk id="41" creationId="{3920127D-DECE-AE42-99BA-C8FB79CE6ACA}"/>
          </ac:spMkLst>
        </pc:spChg>
        <pc:spChg chg="mod">
          <ac:chgData name="Jia Mian" userId="291035a0b0f30ad2" providerId="LiveId" clId="{EF4868CA-3D2D-436B-94FC-F45F09C2D798}" dt="2022-02-27T02:31:32.124" v="176" actId="207"/>
          <ac:spMkLst>
            <pc:docMk/>
            <pc:sldMk cId="0" sldId="271"/>
            <ac:spMk id="45" creationId="{D2CD6E17-C6DD-7C46-9F38-A37763E95A68}"/>
          </ac:spMkLst>
        </pc:spChg>
        <pc:spChg chg="mod">
          <ac:chgData name="Jia Mian" userId="291035a0b0f30ad2" providerId="LiveId" clId="{EF4868CA-3D2D-436B-94FC-F45F09C2D798}" dt="2022-02-27T02:31:32.124" v="176" actId="207"/>
          <ac:spMkLst>
            <pc:docMk/>
            <pc:sldMk cId="0" sldId="271"/>
            <ac:spMk id="46" creationId="{D1CB3D92-6BFD-6843-ADC7-9B83798C9E43}"/>
          </ac:spMkLst>
        </pc:spChg>
        <pc:spChg chg="mod">
          <ac:chgData name="Jia Mian" userId="291035a0b0f30ad2" providerId="LiveId" clId="{EF4868CA-3D2D-436B-94FC-F45F09C2D798}" dt="2022-02-27T02:31:32.124" v="176" actId="207"/>
          <ac:spMkLst>
            <pc:docMk/>
            <pc:sldMk cId="0" sldId="271"/>
            <ac:spMk id="47" creationId="{40163075-C999-A247-8B9F-B85930A4D31C}"/>
          </ac:spMkLst>
        </pc:spChg>
        <pc:spChg chg="mod">
          <ac:chgData name="Jia Mian" userId="291035a0b0f30ad2" providerId="LiveId" clId="{EF4868CA-3D2D-436B-94FC-F45F09C2D798}" dt="2022-02-27T02:31:32.124" v="176" actId="207"/>
          <ac:spMkLst>
            <pc:docMk/>
            <pc:sldMk cId="0" sldId="271"/>
            <ac:spMk id="48" creationId="{4D862925-09FC-E44B-BBF4-1F355DEAFACD}"/>
          </ac:spMkLst>
        </pc:spChg>
        <pc:spChg chg="del mod ord">
          <ac:chgData name="Jia Mian" userId="291035a0b0f30ad2" providerId="LiveId" clId="{EF4868CA-3D2D-436B-94FC-F45F09C2D798}" dt="2022-02-27T02:28:34.238" v="139" actId="478"/>
          <ac:spMkLst>
            <pc:docMk/>
            <pc:sldMk cId="0" sldId="271"/>
            <ac:spMk id="51" creationId="{00000000-0000-0000-0000-000000000000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54" creationId="{C671E265-FABD-9B44-8F9E-56622038DC86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55" creationId="{871B409C-6ECA-7049-A800-7CC3B1E987F6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56" creationId="{89993448-EF5E-1F4D-BB84-1D41F56CA9B6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57" creationId="{45A848BD-5ACD-954C-A791-CC7DEBB5E87E}"/>
          </ac:spMkLst>
        </pc:spChg>
        <pc:spChg chg="mod">
          <ac:chgData name="Jia Mian" userId="291035a0b0f30ad2" providerId="LiveId" clId="{EF4868CA-3D2D-436B-94FC-F45F09C2D798}" dt="2022-02-27T02:30:06.658" v="146" actId="13822"/>
          <ac:spMkLst>
            <pc:docMk/>
            <pc:sldMk cId="0" sldId="271"/>
            <ac:spMk id="58" creationId="{C3ED47A5-AAC1-734F-91B2-7D9D4E095EF3}"/>
          </ac:spMkLst>
        </pc:spChg>
        <pc:spChg chg="mod">
          <ac:chgData name="Jia Mian" userId="291035a0b0f30ad2" providerId="LiveId" clId="{EF4868CA-3D2D-436B-94FC-F45F09C2D798}" dt="2022-02-27T02:29:44.986" v="145" actId="207"/>
          <ac:spMkLst>
            <pc:docMk/>
            <pc:sldMk cId="0" sldId="271"/>
            <ac:spMk id="59" creationId="{5399A1DF-601F-0F40-B6E1-2F02E35F4C73}"/>
          </ac:spMkLst>
        </pc:spChg>
        <pc:spChg chg="mod">
          <ac:chgData name="Jia Mian" userId="291035a0b0f30ad2" providerId="LiveId" clId="{EF4868CA-3D2D-436B-94FC-F45F09C2D798}" dt="2022-02-27T02:30:06.658" v="146" actId="13822"/>
          <ac:spMkLst>
            <pc:docMk/>
            <pc:sldMk cId="0" sldId="271"/>
            <ac:spMk id="60" creationId="{2A660B73-FB46-EE41-87B9-2BA526979A27}"/>
          </ac:spMkLst>
        </pc:spChg>
        <pc:spChg chg="mod">
          <ac:chgData name="Jia Mian" userId="291035a0b0f30ad2" providerId="LiveId" clId="{EF4868CA-3D2D-436B-94FC-F45F09C2D798}" dt="2022-02-27T02:29:44.986" v="145" actId="207"/>
          <ac:spMkLst>
            <pc:docMk/>
            <pc:sldMk cId="0" sldId="271"/>
            <ac:spMk id="61" creationId="{7495F378-C834-3548-8F32-B17145CFC56B}"/>
          </ac:spMkLst>
        </pc:spChg>
        <pc:spChg chg="mod">
          <ac:chgData name="Jia Mian" userId="291035a0b0f30ad2" providerId="LiveId" clId="{EF4868CA-3D2D-436B-94FC-F45F09C2D798}" dt="2022-02-27T02:30:06.658" v="146" actId="13822"/>
          <ac:spMkLst>
            <pc:docMk/>
            <pc:sldMk cId="0" sldId="271"/>
            <ac:spMk id="62" creationId="{C10C2854-C817-3346-B25E-CF5FEE5C8194}"/>
          </ac:spMkLst>
        </pc:spChg>
        <pc:spChg chg="mod">
          <ac:chgData name="Jia Mian" userId="291035a0b0f30ad2" providerId="LiveId" clId="{EF4868CA-3D2D-436B-94FC-F45F09C2D798}" dt="2022-02-27T02:29:44.986" v="145" actId="207"/>
          <ac:spMkLst>
            <pc:docMk/>
            <pc:sldMk cId="0" sldId="271"/>
            <ac:spMk id="63" creationId="{45F3861D-B6E6-CC44-96C7-64AD1A55F874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66" creationId="{2F0E4E0B-D1FE-DE43-BD8D-282B608E8D04}"/>
          </ac:spMkLst>
        </pc:spChg>
        <pc:spChg chg="mod">
          <ac:chgData name="Jia Mian" userId="291035a0b0f30ad2" providerId="LiveId" clId="{EF4868CA-3D2D-436B-94FC-F45F09C2D798}" dt="2022-02-27T02:28:11.465" v="137" actId="207"/>
          <ac:spMkLst>
            <pc:docMk/>
            <pc:sldMk cId="0" sldId="271"/>
            <ac:spMk id="67" creationId="{AA84C490-2DC4-0640-8FB2-B96A21D6C71B}"/>
          </ac:spMkLst>
        </pc:spChg>
        <pc:grpChg chg="mod">
          <ac:chgData name="Jia Mian" userId="291035a0b0f30ad2" providerId="LiveId" clId="{EF4868CA-3D2D-436B-94FC-F45F09C2D798}" dt="2022-02-27T02:31:32.124" v="176" actId="207"/>
          <ac:grpSpMkLst>
            <pc:docMk/>
            <pc:sldMk cId="0" sldId="271"/>
            <ac:grpSpMk id="44" creationId="{9CEA9232-CE65-E14E-93F4-D9E175F482B9}"/>
          </ac:grpSpMkLst>
        </pc:grpChg>
      </pc:sldChg>
      <pc:sldChg chg="modSp add mod modClrScheme chgLayout">
        <pc:chgData name="Jia Mian" userId="291035a0b0f30ad2" providerId="LiveId" clId="{EF4868CA-3D2D-436B-94FC-F45F09C2D798}" dt="2022-02-27T03:37:12.828" v="615" actId="20577"/>
        <pc:sldMkLst>
          <pc:docMk/>
          <pc:sldMk cId="3335528010" sldId="277"/>
        </pc:sldMkLst>
        <pc:spChg chg="mod ord">
          <ac:chgData name="Jia Mian" userId="291035a0b0f30ad2" providerId="LiveId" clId="{EF4868CA-3D2D-436B-94FC-F45F09C2D798}" dt="2022-02-27T03:37:12.828" v="615" actId="20577"/>
          <ac:spMkLst>
            <pc:docMk/>
            <pc:sldMk cId="3335528010" sldId="277"/>
            <ac:spMk id="2" creationId="{22658DE3-1079-9140-965B-E7FE453689FF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5" creationId="{6548BA01-B37B-9145-9B33-11072BE302CF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9" creationId="{977BA631-2BEE-7140-A161-B4D71D65920C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12" creationId="{442FD421-8E18-B645-A668-C211A0611377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13" creationId="{D3A159B8-42D4-A346-B400-8BE369D95ECB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14" creationId="{444A4E5A-53F4-1041-82EE-854D0198C396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15" creationId="{FF27FC9C-A15F-D74E-820B-46A84B43B50A}"/>
          </ac:spMkLst>
        </pc:spChg>
        <pc:spChg chg="mod">
          <ac:chgData name="Jia Mian" userId="291035a0b0f30ad2" providerId="LiveId" clId="{EF4868CA-3D2D-436B-94FC-F45F09C2D798}" dt="2022-02-27T03:34:59.193" v="598" actId="207"/>
          <ac:spMkLst>
            <pc:docMk/>
            <pc:sldMk cId="3335528010" sldId="277"/>
            <ac:spMk id="16" creationId="{CC0016F7-9A04-884E-8783-618E3DCF8892}"/>
          </ac:spMkLst>
        </pc:spChg>
        <pc:spChg chg="mod">
          <ac:chgData name="Jia Mian" userId="291035a0b0f30ad2" providerId="LiveId" clId="{EF4868CA-3D2D-436B-94FC-F45F09C2D798}" dt="2022-02-27T03:34:59.193" v="598" actId="207"/>
          <ac:spMkLst>
            <pc:docMk/>
            <pc:sldMk cId="3335528010" sldId="277"/>
            <ac:spMk id="17" creationId="{E2BD16EA-E7DC-6940-9101-A54968DEFF28}"/>
          </ac:spMkLst>
        </pc:spChg>
        <pc:spChg chg="mod">
          <ac:chgData name="Jia Mian" userId="291035a0b0f30ad2" providerId="LiveId" clId="{EF4868CA-3D2D-436B-94FC-F45F09C2D798}" dt="2022-02-27T03:34:59.193" v="598" actId="207"/>
          <ac:spMkLst>
            <pc:docMk/>
            <pc:sldMk cId="3335528010" sldId="277"/>
            <ac:spMk id="18" creationId="{71EA928C-16B0-3A40-AAEA-36B13C6FD2CD}"/>
          </ac:spMkLst>
        </pc:spChg>
        <pc:spChg chg="mod">
          <ac:chgData name="Jia Mian" userId="291035a0b0f30ad2" providerId="LiveId" clId="{EF4868CA-3D2D-436B-94FC-F45F09C2D798}" dt="2022-02-27T03:34:39.396" v="596" actId="207"/>
          <ac:spMkLst>
            <pc:docMk/>
            <pc:sldMk cId="3335528010" sldId="277"/>
            <ac:spMk id="19" creationId="{347B033E-9806-2540-B7A7-67F6B3BCE369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20" creationId="{36F2FC28-82D0-DB41-9D07-FA60CD5CEAD6}"/>
          </ac:spMkLst>
        </pc:spChg>
        <pc:spChg chg="mod">
          <ac:chgData name="Jia Mian" userId="291035a0b0f30ad2" providerId="LiveId" clId="{EF4868CA-3D2D-436B-94FC-F45F09C2D798}" dt="2022-02-27T03:34:39.396" v="596" actId="207"/>
          <ac:spMkLst>
            <pc:docMk/>
            <pc:sldMk cId="3335528010" sldId="277"/>
            <ac:spMk id="21" creationId="{0B37C7CB-5088-6A4B-A2C2-A7E4843C2A26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22" creationId="{BEC1B0C9-AFD7-CF40-9921-0D168CAB2C8D}"/>
          </ac:spMkLst>
        </pc:spChg>
        <pc:spChg chg="mod">
          <ac:chgData name="Jia Mian" userId="291035a0b0f30ad2" providerId="LiveId" clId="{EF4868CA-3D2D-436B-94FC-F45F09C2D798}" dt="2022-02-27T03:34:39.396" v="596" actId="207"/>
          <ac:spMkLst>
            <pc:docMk/>
            <pc:sldMk cId="3335528010" sldId="277"/>
            <ac:spMk id="23" creationId="{FDF150C7-50C4-C44E-A425-51B19B576217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24" creationId="{905CA040-CD1A-724A-A02A-F50B2838B26D}"/>
          </ac:spMkLst>
        </pc:spChg>
        <pc:spChg chg="mod">
          <ac:chgData name="Jia Mian" userId="291035a0b0f30ad2" providerId="LiveId" clId="{EF4868CA-3D2D-436B-94FC-F45F09C2D798}" dt="2022-02-27T03:35:07.849" v="599" actId="207"/>
          <ac:spMkLst>
            <pc:docMk/>
            <pc:sldMk cId="3335528010" sldId="277"/>
            <ac:spMk id="25" creationId="{00000000-0000-0000-0000-000000000000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26" creationId="{4E01D4F4-88D8-0048-B093-FDEC799F8570}"/>
          </ac:spMkLst>
        </pc:spChg>
        <pc:spChg chg="mod">
          <ac:chgData name="Jia Mian" userId="291035a0b0f30ad2" providerId="LiveId" clId="{EF4868CA-3D2D-436B-94FC-F45F09C2D798}" dt="2022-02-27T03:35:07.849" v="599" actId="207"/>
          <ac:spMkLst>
            <pc:docMk/>
            <pc:sldMk cId="3335528010" sldId="277"/>
            <ac:spMk id="27" creationId="{00000000-0000-0000-0000-000000000000}"/>
          </ac:spMkLst>
        </pc:spChg>
        <pc:spChg chg="mod">
          <ac:chgData name="Jia Mian" userId="291035a0b0f30ad2" providerId="LiveId" clId="{EF4868CA-3D2D-436B-94FC-F45F09C2D798}" dt="2022-02-27T03:35:07.849" v="599" actId="207"/>
          <ac:spMkLst>
            <pc:docMk/>
            <pc:sldMk cId="3335528010" sldId="277"/>
            <ac:spMk id="28" creationId="{00000000-0000-0000-0000-000000000000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29" creationId="{436C3C42-4040-6B40-9F4A-C73381305BFD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30" creationId="{2185B87A-27C2-1B49-98F1-704C3E3D7A2A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31" creationId="{4A1C77C8-433F-7641-8C5A-E0D98F6AABB5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32" creationId="{A7658A5C-7754-4243-8378-75A822AA44DC}"/>
          </ac:spMkLst>
        </pc:spChg>
        <pc:spChg chg="mod">
          <ac:chgData name="Jia Mian" userId="291035a0b0f30ad2" providerId="LiveId" clId="{EF4868CA-3D2D-436B-94FC-F45F09C2D798}" dt="2022-02-27T03:34:29.052" v="595" actId="207"/>
          <ac:spMkLst>
            <pc:docMk/>
            <pc:sldMk cId="3335528010" sldId="277"/>
            <ac:spMk id="33" creationId="{F22F4AD3-75CA-3D42-AA74-9A46E32E418B}"/>
          </ac:spMkLst>
        </pc:spChg>
        <pc:grpChg chg="mod">
          <ac:chgData name="Jia Mian" userId="291035a0b0f30ad2" providerId="LiveId" clId="{EF4868CA-3D2D-436B-94FC-F45F09C2D798}" dt="2022-02-27T03:34:29.052" v="595" actId="207"/>
          <ac:grpSpMkLst>
            <pc:docMk/>
            <pc:sldMk cId="3335528010" sldId="277"/>
            <ac:grpSpMk id="6" creationId="{B7A7B9FD-F569-064F-9182-FFBDAE430139}"/>
          </ac:grpSpMkLst>
        </pc:grpChg>
        <pc:graphicFrameChg chg="mod">
          <ac:chgData name="Jia Mian" userId="291035a0b0f30ad2" providerId="LiveId" clId="{EF4868CA-3D2D-436B-94FC-F45F09C2D798}" dt="2022-02-27T03:34:29.052" v="595" actId="207"/>
          <ac:graphicFrameMkLst>
            <pc:docMk/>
            <pc:sldMk cId="3335528010" sldId="277"/>
            <ac:graphicFrameMk id="10" creationId="{C98B0F2C-C442-6E46-83D6-2070CB8B8C55}"/>
          </ac:graphicFrameMkLst>
        </pc:graphicFrameChg>
        <pc:graphicFrameChg chg="mod">
          <ac:chgData name="Jia Mian" userId="291035a0b0f30ad2" providerId="LiveId" clId="{EF4868CA-3D2D-436B-94FC-F45F09C2D798}" dt="2022-02-27T03:34:29.052" v="595" actId="207"/>
          <ac:graphicFrameMkLst>
            <pc:docMk/>
            <pc:sldMk cId="3335528010" sldId="277"/>
            <ac:graphicFrameMk id="11" creationId="{833D3F4F-26AA-9542-88F6-94FF7C54B999}"/>
          </ac:graphicFrameMkLst>
        </pc:graphicFrameChg>
      </pc:sldChg>
      <pc:sldChg chg="addSp delSp modSp mod">
        <pc:chgData name="Jia Mian" userId="291035a0b0f30ad2" providerId="LiveId" clId="{EF4868CA-3D2D-436B-94FC-F45F09C2D798}" dt="2022-02-27T02:14:44.288" v="50" actId="1076"/>
        <pc:sldMkLst>
          <pc:docMk/>
          <pc:sldMk cId="883270835" sldId="281"/>
        </pc:sldMkLst>
        <pc:spChg chg="mod topLvl">
          <ac:chgData name="Jia Mian" userId="291035a0b0f30ad2" providerId="LiveId" clId="{EF4868CA-3D2D-436B-94FC-F45F09C2D798}" dt="2022-02-27T02:14:14.161" v="28" actId="1076"/>
          <ac:spMkLst>
            <pc:docMk/>
            <pc:sldMk cId="883270835" sldId="281"/>
            <ac:spMk id="2" creationId="{38C686DF-3C63-894E-B923-67C9F53F1000}"/>
          </ac:spMkLst>
        </pc:spChg>
        <pc:spChg chg="mod topLvl">
          <ac:chgData name="Jia Mian" userId="291035a0b0f30ad2" providerId="LiveId" clId="{EF4868CA-3D2D-436B-94FC-F45F09C2D798}" dt="2022-02-27T02:13:47.856" v="18" actId="165"/>
          <ac:spMkLst>
            <pc:docMk/>
            <pc:sldMk cId="883270835" sldId="281"/>
            <ac:spMk id="6" creationId="{62942744-5700-8247-A961-8DA18A858EBB}"/>
          </ac:spMkLst>
        </pc:spChg>
        <pc:spChg chg="add mod">
          <ac:chgData name="Jia Mian" userId="291035a0b0f30ad2" providerId="LiveId" clId="{EF4868CA-3D2D-436B-94FC-F45F09C2D798}" dt="2022-02-27T02:14:44.288" v="50" actId="1076"/>
          <ac:spMkLst>
            <pc:docMk/>
            <pc:sldMk cId="883270835" sldId="281"/>
            <ac:spMk id="8" creationId="{25648ABD-96BC-4F5B-908B-E822BB9B6AAE}"/>
          </ac:spMkLst>
        </pc:spChg>
        <pc:grpChg chg="del mod">
          <ac:chgData name="Jia Mian" userId="291035a0b0f30ad2" providerId="LiveId" clId="{EF4868CA-3D2D-436B-94FC-F45F09C2D798}" dt="2022-02-27T02:13:47.856" v="18" actId="165"/>
          <ac:grpSpMkLst>
            <pc:docMk/>
            <pc:sldMk cId="883270835" sldId="281"/>
            <ac:grpSpMk id="3" creationId="{00000000-0000-0000-0000-000000000000}"/>
          </ac:grpSpMkLst>
        </pc:grpChg>
        <pc:picChg chg="mod topLvl">
          <ac:chgData name="Jia Mian" userId="291035a0b0f30ad2" providerId="LiveId" clId="{EF4868CA-3D2D-436B-94FC-F45F09C2D798}" dt="2022-02-27T02:13:47.856" v="18" actId="165"/>
          <ac:picMkLst>
            <pc:docMk/>
            <pc:sldMk cId="883270835" sldId="281"/>
            <ac:picMk id="5" creationId="{909A4967-0FA9-334B-AAC9-18C960C0645B}"/>
          </ac:picMkLst>
        </pc:picChg>
        <pc:picChg chg="mod ord topLvl">
          <ac:chgData name="Jia Mian" userId="291035a0b0f30ad2" providerId="LiveId" clId="{EF4868CA-3D2D-436B-94FC-F45F09C2D798}" dt="2022-02-27T02:14:02.185" v="19" actId="167"/>
          <ac:picMkLst>
            <pc:docMk/>
            <pc:sldMk cId="883270835" sldId="281"/>
            <ac:picMk id="11" creationId="{4942A43F-1327-9B43-94BF-84C82BA6AAA5}"/>
          </ac:picMkLst>
        </pc:picChg>
        <pc:picChg chg="mod ord topLvl">
          <ac:chgData name="Jia Mian" userId="291035a0b0f30ad2" providerId="LiveId" clId="{EF4868CA-3D2D-436B-94FC-F45F09C2D798}" dt="2022-02-27T02:14:02.185" v="19" actId="167"/>
          <ac:picMkLst>
            <pc:docMk/>
            <pc:sldMk cId="883270835" sldId="281"/>
            <ac:picMk id="12" creationId="{04524F5D-475B-9245-A989-764EF4F0217F}"/>
          </ac:picMkLst>
        </pc:picChg>
      </pc:sldChg>
      <pc:sldChg chg="addSp delSp modSp add mod ord">
        <pc:chgData name="Jia Mian" userId="291035a0b0f30ad2" providerId="LiveId" clId="{EF4868CA-3D2D-436B-94FC-F45F09C2D798}" dt="2022-02-27T02:22:10.261" v="82" actId="22"/>
        <pc:sldMkLst>
          <pc:docMk/>
          <pc:sldMk cId="2314095482" sldId="289"/>
        </pc:sldMkLst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19" creationId="{00000000-0000-0000-0000-000000000000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21" creationId="{00000000-0000-0000-0000-000000000000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22" creationId="{00000000-0000-0000-0000-000000000000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23" creationId="{00000000-0000-0000-0000-000000000000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24" creationId="{00000000-0000-0000-0000-000000000000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29" creationId="{00000000-0000-0000-0000-000000000000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30" creationId="{00000000-0000-0000-0000-000000000000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31" creationId="{00000000-0000-0000-0000-000000000000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32" creationId="{00000000-0000-0000-0000-000000000000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33" creationId="{00000000-0000-0000-0000-000000000000}"/>
          </ac:spMkLst>
        </pc:spChg>
        <pc:spChg chg="add del">
          <ac:chgData name="Jia Mian" userId="291035a0b0f30ad2" providerId="LiveId" clId="{EF4868CA-3D2D-436B-94FC-F45F09C2D798}" dt="2022-02-27T02:22:10.261" v="82" actId="22"/>
          <ac:spMkLst>
            <pc:docMk/>
            <pc:sldMk cId="2314095482" sldId="289"/>
            <ac:spMk id="34" creationId="{4742E97F-7985-4C0A-9A6E-51E3A1F11DE1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36" creationId="{5F60BA55-AF47-5045-BEB7-6D83FE1EFEF7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37" creationId="{77C28BB4-8984-CD48-96AB-88F3000C9C76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38" creationId="{E61D0E53-5F75-B14F-95A7-B5BFC135B5D4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39" creationId="{5A368A50-EB92-0740-845D-D3489944771B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40" creationId="{6A077156-4C5E-9F46-967B-6A81E9FD9AC4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41" creationId="{6472B434-7D01-7444-B812-67F8B961CD04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42" creationId="{4705F36F-EEE8-784E-B38C-4054A624726E}"/>
          </ac:spMkLst>
        </pc:spChg>
        <pc:spChg chg="del">
          <ac:chgData name="Jia Mian" userId="291035a0b0f30ad2" providerId="LiveId" clId="{EF4868CA-3D2D-436B-94FC-F45F09C2D798}" dt="2022-02-27T02:20:56.630" v="54" actId="478"/>
          <ac:spMkLst>
            <pc:docMk/>
            <pc:sldMk cId="2314095482" sldId="289"/>
            <ac:spMk id="43" creationId="{63C3D822-A266-EB44-B71E-270CF3979E1F}"/>
          </ac:spMkLst>
        </pc:spChg>
        <pc:spChg chg="mod">
          <ac:chgData name="Jia Mian" userId="291035a0b0f30ad2" providerId="LiveId" clId="{EF4868CA-3D2D-436B-94FC-F45F09C2D798}" dt="2022-02-27T02:21:47.670" v="80" actId="20577"/>
          <ac:spMkLst>
            <pc:docMk/>
            <pc:sldMk cId="2314095482" sldId="289"/>
            <ac:spMk id="630" creationId="{00000000-0000-0000-0000-000000000000}"/>
          </ac:spMkLst>
        </pc:spChg>
        <pc:picChg chg="del">
          <ac:chgData name="Jia Mian" userId="291035a0b0f30ad2" providerId="LiveId" clId="{EF4868CA-3D2D-436B-94FC-F45F09C2D798}" dt="2022-02-27T02:20:56.630" v="54" actId="478"/>
          <ac:picMkLst>
            <pc:docMk/>
            <pc:sldMk cId="2314095482" sldId="289"/>
            <ac:picMk id="20" creationId="{00000000-0000-0000-0000-000000000000}"/>
          </ac:picMkLst>
        </pc:picChg>
        <pc:picChg chg="del">
          <ac:chgData name="Jia Mian" userId="291035a0b0f30ad2" providerId="LiveId" clId="{EF4868CA-3D2D-436B-94FC-F45F09C2D798}" dt="2022-02-27T02:20:56.630" v="54" actId="478"/>
          <ac:picMkLst>
            <pc:docMk/>
            <pc:sldMk cId="2314095482" sldId="289"/>
            <ac:picMk id="25" creationId="{00000000-0000-0000-0000-000000000000}"/>
          </ac:picMkLst>
        </pc:picChg>
        <pc:picChg chg="del">
          <ac:chgData name="Jia Mian" userId="291035a0b0f30ad2" providerId="LiveId" clId="{EF4868CA-3D2D-436B-94FC-F45F09C2D798}" dt="2022-02-27T02:20:56.630" v="54" actId="478"/>
          <ac:picMkLst>
            <pc:docMk/>
            <pc:sldMk cId="2314095482" sldId="289"/>
            <ac:picMk id="26" creationId="{00000000-0000-0000-0000-000000000000}"/>
          </ac:picMkLst>
        </pc:picChg>
        <pc:picChg chg="del">
          <ac:chgData name="Jia Mian" userId="291035a0b0f30ad2" providerId="LiveId" clId="{EF4868CA-3D2D-436B-94FC-F45F09C2D798}" dt="2022-02-27T02:20:56.630" v="54" actId="478"/>
          <ac:picMkLst>
            <pc:docMk/>
            <pc:sldMk cId="2314095482" sldId="289"/>
            <ac:picMk id="27" creationId="{00000000-0000-0000-0000-000000000000}"/>
          </ac:picMkLst>
        </pc:picChg>
        <pc:picChg chg="del">
          <ac:chgData name="Jia Mian" userId="291035a0b0f30ad2" providerId="LiveId" clId="{EF4868CA-3D2D-436B-94FC-F45F09C2D798}" dt="2022-02-27T02:20:56.630" v="54" actId="478"/>
          <ac:picMkLst>
            <pc:docMk/>
            <pc:sldMk cId="2314095482" sldId="289"/>
            <ac:picMk id="28" creationId="{00000000-0000-0000-0000-000000000000}"/>
          </ac:picMkLst>
        </pc:picChg>
      </pc:sldChg>
      <pc:sldChg chg="modSp add mod">
        <pc:chgData name="Jia Mian" userId="291035a0b0f30ad2" providerId="LiveId" clId="{EF4868CA-3D2D-436B-94FC-F45F09C2D798}" dt="2022-02-27T02:22:42.981" v="111" actId="5793"/>
        <pc:sldMkLst>
          <pc:docMk/>
          <pc:sldMk cId="708048859" sldId="290"/>
        </pc:sldMkLst>
        <pc:spChg chg="mod">
          <ac:chgData name="Jia Mian" userId="291035a0b0f30ad2" providerId="LiveId" clId="{EF4868CA-3D2D-436B-94FC-F45F09C2D798}" dt="2022-02-27T02:22:42.981" v="111" actId="5793"/>
          <ac:spMkLst>
            <pc:docMk/>
            <pc:sldMk cId="708048859" sldId="290"/>
            <ac:spMk id="630" creationId="{00000000-0000-0000-0000-000000000000}"/>
          </ac:spMkLst>
        </pc:spChg>
      </pc:sldChg>
      <pc:sldChg chg="modSp add mod">
        <pc:chgData name="Jia Mian" userId="291035a0b0f30ad2" providerId="LiveId" clId="{EF4868CA-3D2D-436B-94FC-F45F09C2D798}" dt="2022-02-27T02:22:50.294" v="115" actId="20577"/>
        <pc:sldMkLst>
          <pc:docMk/>
          <pc:sldMk cId="2834112543" sldId="291"/>
        </pc:sldMkLst>
        <pc:spChg chg="mod">
          <ac:chgData name="Jia Mian" userId="291035a0b0f30ad2" providerId="LiveId" clId="{EF4868CA-3D2D-436B-94FC-F45F09C2D798}" dt="2022-02-27T02:22:50.294" v="115" actId="20577"/>
          <ac:spMkLst>
            <pc:docMk/>
            <pc:sldMk cId="2834112543" sldId="291"/>
            <ac:spMk id="630" creationId="{00000000-0000-0000-0000-000000000000}"/>
          </ac:spMkLst>
        </pc:spChg>
      </pc:sldChg>
      <pc:sldChg chg="modSp add mod">
        <pc:chgData name="Jia Mian" userId="291035a0b0f30ad2" providerId="LiveId" clId="{EF4868CA-3D2D-436B-94FC-F45F09C2D798}" dt="2022-02-27T02:22:57.473" v="119"/>
        <pc:sldMkLst>
          <pc:docMk/>
          <pc:sldMk cId="1617222667" sldId="292"/>
        </pc:sldMkLst>
        <pc:spChg chg="mod">
          <ac:chgData name="Jia Mian" userId="291035a0b0f30ad2" providerId="LiveId" clId="{EF4868CA-3D2D-436B-94FC-F45F09C2D798}" dt="2022-02-27T02:22:57.473" v="119"/>
          <ac:spMkLst>
            <pc:docMk/>
            <pc:sldMk cId="1617222667" sldId="292"/>
            <ac:spMk id="630" creationId="{00000000-0000-0000-0000-000000000000}"/>
          </ac:spMkLst>
        </pc:spChg>
      </pc:sldChg>
      <pc:sldChg chg="modSp add mod">
        <pc:chgData name="Jia Mian" userId="291035a0b0f30ad2" providerId="LiveId" clId="{EF4868CA-3D2D-436B-94FC-F45F09C2D798}" dt="2022-02-27T02:23:32.584" v="133" actId="20577"/>
        <pc:sldMkLst>
          <pc:docMk/>
          <pc:sldMk cId="738099246" sldId="293"/>
        </pc:sldMkLst>
        <pc:spChg chg="mod">
          <ac:chgData name="Jia Mian" userId="291035a0b0f30ad2" providerId="LiveId" clId="{EF4868CA-3D2D-436B-94FC-F45F09C2D798}" dt="2022-02-27T02:23:32.584" v="133" actId="20577"/>
          <ac:spMkLst>
            <pc:docMk/>
            <pc:sldMk cId="738099246" sldId="293"/>
            <ac:spMk id="630" creationId="{00000000-0000-0000-0000-000000000000}"/>
          </ac:spMkLst>
        </pc:spChg>
      </pc:sldChg>
      <pc:sldChg chg="addSp delSp modSp add mod modClrScheme chgLayout">
        <pc:chgData name="Jia Mian" userId="291035a0b0f30ad2" providerId="LiveId" clId="{EF4868CA-3D2D-436B-94FC-F45F09C2D798}" dt="2022-02-27T03:16:01.833" v="393" actId="207"/>
        <pc:sldMkLst>
          <pc:docMk/>
          <pc:sldMk cId="1525104006" sldId="499"/>
        </pc:sldMkLst>
        <pc:spChg chg="del mod">
          <ac:chgData name="Jia Mian" userId="291035a0b0f30ad2" providerId="LiveId" clId="{EF4868CA-3D2D-436B-94FC-F45F09C2D798}" dt="2022-02-27T03:15:50.632" v="382" actId="478"/>
          <ac:spMkLst>
            <pc:docMk/>
            <pc:sldMk cId="1525104006" sldId="499"/>
            <ac:spMk id="4" creationId="{00000000-0000-0000-0000-000000000000}"/>
          </ac:spMkLst>
        </pc:spChg>
        <pc:spChg chg="add mod ord">
          <ac:chgData name="Jia Mian" userId="291035a0b0f30ad2" providerId="LiveId" clId="{EF4868CA-3D2D-436B-94FC-F45F09C2D798}" dt="2022-02-27T03:16:01.833" v="393" actId="207"/>
          <ac:spMkLst>
            <pc:docMk/>
            <pc:sldMk cId="1525104006" sldId="499"/>
            <ac:spMk id="8" creationId="{C980E11A-5540-435C-9B55-D127CB66E8A0}"/>
          </ac:spMkLst>
        </pc:spChg>
      </pc:sldChg>
      <pc:sldChg chg="addSp delSp modSp add mod modClrScheme chgLayout">
        <pc:chgData name="Jia Mian" userId="291035a0b0f30ad2" providerId="LiveId" clId="{EF4868CA-3D2D-436B-94FC-F45F09C2D798}" dt="2022-02-27T03:16:14.716" v="398" actId="207"/>
        <pc:sldMkLst>
          <pc:docMk/>
          <pc:sldMk cId="1790665253" sldId="500"/>
        </pc:sldMkLst>
        <pc:spChg chg="add mod ord">
          <ac:chgData name="Jia Mian" userId="291035a0b0f30ad2" providerId="LiveId" clId="{EF4868CA-3D2D-436B-94FC-F45F09C2D798}" dt="2022-02-27T03:16:14.716" v="398" actId="207"/>
          <ac:spMkLst>
            <pc:docMk/>
            <pc:sldMk cId="1790665253" sldId="500"/>
            <ac:spMk id="2" creationId="{D6D11887-B49B-4604-B261-09FD24A5092F}"/>
          </ac:spMkLst>
        </pc:spChg>
        <pc:spChg chg="del mod">
          <ac:chgData name="Jia Mian" userId="291035a0b0f30ad2" providerId="LiveId" clId="{EF4868CA-3D2D-436B-94FC-F45F09C2D798}" dt="2022-02-27T03:16:08.067" v="395" actId="478"/>
          <ac:spMkLst>
            <pc:docMk/>
            <pc:sldMk cId="1790665253" sldId="500"/>
            <ac:spMk id="4" creationId="{00000000-0000-0000-0000-000000000000}"/>
          </ac:spMkLst>
        </pc:spChg>
      </pc:sldChg>
      <pc:sldChg chg="addSp delSp modSp add mod modClrScheme chgLayout modNotes">
        <pc:chgData name="Jia Mian" userId="291035a0b0f30ad2" providerId="LiveId" clId="{EF4868CA-3D2D-436B-94FC-F45F09C2D798}" dt="2022-02-27T03:18:43.443" v="421" actId="478"/>
        <pc:sldMkLst>
          <pc:docMk/>
          <pc:sldMk cId="717215162" sldId="822"/>
        </pc:sldMkLst>
        <pc:spChg chg="add del mod ord">
          <ac:chgData name="Jia Mian" userId="291035a0b0f30ad2" providerId="LiveId" clId="{EF4868CA-3D2D-436B-94FC-F45F09C2D798}" dt="2022-02-27T03:17:57.026" v="409" actId="700"/>
          <ac:spMkLst>
            <pc:docMk/>
            <pc:sldMk cId="717215162" sldId="822"/>
            <ac:spMk id="2" creationId="{BAB3FFAB-500A-4847-9F35-339C2CD6D60B}"/>
          </ac:spMkLst>
        </pc:spChg>
        <pc:spChg chg="add del mod ord">
          <ac:chgData name="Jia Mian" userId="291035a0b0f30ad2" providerId="LiveId" clId="{EF4868CA-3D2D-436B-94FC-F45F09C2D798}" dt="2022-02-27T03:18:17.316" v="413" actId="700"/>
          <ac:spMkLst>
            <pc:docMk/>
            <pc:sldMk cId="717215162" sldId="822"/>
            <ac:spMk id="7" creationId="{3D6490D6-4A45-43F6-8365-413C13E1E3E1}"/>
          </ac:spMkLst>
        </pc:spChg>
        <pc:spChg chg="add mod ord">
          <ac:chgData name="Jia Mian" userId="291035a0b0f30ad2" providerId="LiveId" clId="{EF4868CA-3D2D-436B-94FC-F45F09C2D798}" dt="2022-02-27T03:18:33.173" v="419"/>
          <ac:spMkLst>
            <pc:docMk/>
            <pc:sldMk cId="717215162" sldId="822"/>
            <ac:spMk id="8" creationId="{7FC58959-5C3D-4017-B1F1-24E69584790B}"/>
          </ac:spMkLst>
        </pc:spChg>
        <pc:spChg chg="del mod">
          <ac:chgData name="Jia Mian" userId="291035a0b0f30ad2" providerId="LiveId" clId="{EF4868CA-3D2D-436B-94FC-F45F09C2D798}" dt="2022-02-27T03:18:43.443" v="421" actId="478"/>
          <ac:spMkLst>
            <pc:docMk/>
            <pc:sldMk cId="717215162" sldId="822"/>
            <ac:spMk id="29" creationId="{36D5E004-3638-EF46-82EB-4E62F9E3033E}"/>
          </ac:spMkLst>
        </pc:spChg>
      </pc:sldChg>
      <pc:sldChg chg="addSp delSp modSp add mod modClrScheme chgLayout modNotes">
        <pc:chgData name="Jia Mian" userId="291035a0b0f30ad2" providerId="LiveId" clId="{EF4868CA-3D2D-436B-94FC-F45F09C2D798}" dt="2022-02-27T03:18:53.139" v="429" actId="1036"/>
        <pc:sldMkLst>
          <pc:docMk/>
          <pc:sldMk cId="1772640108" sldId="829"/>
        </pc:sldMkLst>
        <pc:spChg chg="add del mod ord">
          <ac:chgData name="Jia Mian" userId="291035a0b0f30ad2" providerId="LiveId" clId="{EF4868CA-3D2D-436B-94FC-F45F09C2D798}" dt="2022-02-27T03:17:57.026" v="409" actId="700"/>
          <ac:spMkLst>
            <pc:docMk/>
            <pc:sldMk cId="1772640108" sldId="829"/>
            <ac:spMk id="3" creationId="{75D9C488-A7BA-44C0-BDD1-CB25BF91D6AB}"/>
          </ac:spMkLst>
        </pc:spChg>
        <pc:spChg chg="add del mod ord">
          <ac:chgData name="Jia Mian" userId="291035a0b0f30ad2" providerId="LiveId" clId="{EF4868CA-3D2D-436B-94FC-F45F09C2D798}" dt="2022-02-27T03:18:17.316" v="413" actId="700"/>
          <ac:spMkLst>
            <pc:docMk/>
            <pc:sldMk cId="1772640108" sldId="829"/>
            <ac:spMk id="4" creationId="{98A45075-2FCE-4AA1-915C-37C7850C8B2A}"/>
          </ac:spMkLst>
        </pc:spChg>
        <pc:spChg chg="add mod ord">
          <ac:chgData name="Jia Mian" userId="291035a0b0f30ad2" providerId="LiveId" clId="{EF4868CA-3D2D-436B-94FC-F45F09C2D798}" dt="2022-02-27T03:18:38.211" v="420"/>
          <ac:spMkLst>
            <pc:docMk/>
            <pc:sldMk cId="1772640108" sldId="829"/>
            <ac:spMk id="5" creationId="{DC76AE95-9F67-4C8D-8B04-7A82AB848680}"/>
          </ac:spMkLst>
        </pc:spChg>
        <pc:spChg chg="del mod">
          <ac:chgData name="Jia Mian" userId="291035a0b0f30ad2" providerId="LiveId" clId="{EF4868CA-3D2D-436B-94FC-F45F09C2D798}" dt="2022-02-27T03:18:47.834" v="422" actId="478"/>
          <ac:spMkLst>
            <pc:docMk/>
            <pc:sldMk cId="1772640108" sldId="829"/>
            <ac:spMk id="29" creationId="{36D5E004-3638-EF46-82EB-4E62F9E3033E}"/>
          </ac:spMkLst>
        </pc:spChg>
        <pc:spChg chg="mod">
          <ac:chgData name="Jia Mian" userId="291035a0b0f30ad2" providerId="LiveId" clId="{EF4868CA-3D2D-436B-94FC-F45F09C2D798}" dt="2022-02-27T03:18:53.139" v="429" actId="1036"/>
          <ac:spMkLst>
            <pc:docMk/>
            <pc:sldMk cId="1772640108" sldId="829"/>
            <ac:spMk id="31" creationId="{BEB87BF7-F74C-BD48-B0BB-3DC3D8BDE1F0}"/>
          </ac:spMkLst>
        </pc:spChg>
      </pc:sldChg>
      <pc:sldChg chg="addSp modSp add del mod modClrScheme chgLayout">
        <pc:chgData name="Jia Mian" userId="291035a0b0f30ad2" providerId="LiveId" clId="{EF4868CA-3D2D-436B-94FC-F45F09C2D798}" dt="2022-02-27T03:03:10.290" v="350" actId="700"/>
        <pc:sldMkLst>
          <pc:docMk/>
          <pc:sldMk cId="830295238" sldId="1561"/>
        </pc:sldMkLst>
        <pc:spChg chg="add mod ord">
          <ac:chgData name="Jia Mian" userId="291035a0b0f30ad2" providerId="LiveId" clId="{EF4868CA-3D2D-436B-94FC-F45F09C2D798}" dt="2022-02-27T02:44:35.026" v="283" actId="700"/>
          <ac:spMkLst>
            <pc:docMk/>
            <pc:sldMk cId="830295238" sldId="1561"/>
            <ac:spMk id="2" creationId="{F4723EB4-D551-4199-83D9-0195A3262B26}"/>
          </ac:spMkLst>
        </pc:spChg>
        <pc:spChg chg="mod ord">
          <ac:chgData name="Jia Mian" userId="291035a0b0f30ad2" providerId="LiveId" clId="{EF4868CA-3D2D-436B-94FC-F45F09C2D798}" dt="2022-02-27T03:03:10.290" v="350" actId="700"/>
          <ac:spMkLst>
            <pc:docMk/>
            <pc:sldMk cId="830295238" sldId="1561"/>
            <ac:spMk id="81" creationId="{21716DEE-3C3F-43AB-8B19-058E4D64615E}"/>
          </ac:spMkLst>
        </pc:spChg>
      </pc:sldChg>
      <pc:sldChg chg="addSp delSp modSp add mod modTransition modClrScheme chgLayout">
        <pc:chgData name="Jia Mian" userId="291035a0b0f30ad2" providerId="LiveId" clId="{EF4868CA-3D2D-436B-94FC-F45F09C2D798}" dt="2022-02-27T03:02:15.691" v="341" actId="478"/>
        <pc:sldMkLst>
          <pc:docMk/>
          <pc:sldMk cId="3540086194" sldId="2948"/>
        </pc:sldMkLst>
        <pc:spChg chg="add del mod ord">
          <ac:chgData name="Jia Mian" userId="291035a0b0f30ad2" providerId="LiveId" clId="{EF4868CA-3D2D-436B-94FC-F45F09C2D798}" dt="2022-02-27T02:58:31.097" v="338" actId="478"/>
          <ac:spMkLst>
            <pc:docMk/>
            <pc:sldMk cId="3540086194" sldId="2948"/>
            <ac:spMk id="2" creationId="{0E96449A-78B3-4501-9710-41CE14426878}"/>
          </ac:spMkLst>
        </pc:spChg>
        <pc:spChg chg="add del mod ord">
          <ac:chgData name="Jia Mian" userId="291035a0b0f30ad2" providerId="LiveId" clId="{EF4868CA-3D2D-436B-94FC-F45F09C2D798}" dt="2022-02-27T03:02:15.691" v="341" actId="478"/>
          <ac:spMkLst>
            <pc:docMk/>
            <pc:sldMk cId="3540086194" sldId="2948"/>
            <ac:spMk id="6" creationId="{CEEC79A0-86C7-4995-9BE7-0ADB01068B3D}"/>
          </ac:spMkLst>
        </pc:spChg>
        <pc:spChg chg="mod">
          <ac:chgData name="Jia Mian" userId="291035a0b0f30ad2" providerId="LiveId" clId="{EF4868CA-3D2D-436B-94FC-F45F09C2D798}" dt="2022-02-27T02:42:10.673" v="275" actId="207"/>
          <ac:spMkLst>
            <pc:docMk/>
            <pc:sldMk cId="3540086194" sldId="2948"/>
            <ac:spMk id="63" creationId="{00000000-0000-0000-0000-000000000000}"/>
          </ac:spMkLst>
        </pc:spChg>
      </pc:sldChg>
      <pc:sldChg chg="add modTransition">
        <pc:chgData name="Jia Mian" userId="291035a0b0f30ad2" providerId="LiveId" clId="{EF4868CA-3D2D-436B-94FC-F45F09C2D798}" dt="2022-02-27T02:42:31.343" v="276"/>
        <pc:sldMkLst>
          <pc:docMk/>
          <pc:sldMk cId="2741879957" sldId="2950"/>
        </pc:sldMkLst>
      </pc:sldChg>
      <pc:sldChg chg="addSp delSp modSp add mod modTransition modClrScheme chgLayout">
        <pc:chgData name="Jia Mian" userId="291035a0b0f30ad2" providerId="LiveId" clId="{EF4868CA-3D2D-436B-94FC-F45F09C2D798}" dt="2022-02-27T03:02:34.442" v="345" actId="478"/>
        <pc:sldMkLst>
          <pc:docMk/>
          <pc:sldMk cId="1223196483" sldId="2951"/>
        </pc:sldMkLst>
        <pc:spChg chg="add del mod ord">
          <ac:chgData name="Jia Mian" userId="291035a0b0f30ad2" providerId="LiveId" clId="{EF4868CA-3D2D-436B-94FC-F45F09C2D798}" dt="2022-02-27T03:02:34.442" v="345" actId="478"/>
          <ac:spMkLst>
            <pc:docMk/>
            <pc:sldMk cId="1223196483" sldId="2951"/>
            <ac:spMk id="4" creationId="{00B9DCBF-D3EF-4099-8F47-7F8BE118BFAE}"/>
          </ac:spMkLst>
        </pc:spChg>
        <pc:spChg chg="mod">
          <ac:chgData name="Jia Mian" userId="291035a0b0f30ad2" providerId="LiveId" clId="{EF4868CA-3D2D-436B-94FC-F45F09C2D798}" dt="2022-02-27T02:43:45.590" v="278" actId="207"/>
          <ac:spMkLst>
            <pc:docMk/>
            <pc:sldMk cId="1223196483" sldId="2951"/>
            <ac:spMk id="32" creationId="{00000000-0000-0000-0000-000000000000}"/>
          </ac:spMkLst>
        </pc:spChg>
      </pc:sldChg>
      <pc:sldChg chg="add modTransition">
        <pc:chgData name="Jia Mian" userId="291035a0b0f30ad2" providerId="LiveId" clId="{EF4868CA-3D2D-436B-94FC-F45F09C2D798}" dt="2022-02-27T02:42:31.343" v="276"/>
        <pc:sldMkLst>
          <pc:docMk/>
          <pc:sldMk cId="2679601" sldId="2952"/>
        </pc:sldMkLst>
      </pc:sldChg>
      <pc:sldChg chg="addSp delSp modSp add mod modTransition modClrScheme chgLayout">
        <pc:chgData name="Jia Mian" userId="291035a0b0f30ad2" providerId="LiveId" clId="{EF4868CA-3D2D-436B-94FC-F45F09C2D798}" dt="2022-02-27T03:02:43.785" v="347" actId="478"/>
        <pc:sldMkLst>
          <pc:docMk/>
          <pc:sldMk cId="2036532364" sldId="2953"/>
        </pc:sldMkLst>
        <pc:spChg chg="mod">
          <ac:chgData name="Jia Mian" userId="291035a0b0f30ad2" providerId="LiveId" clId="{EF4868CA-3D2D-436B-94FC-F45F09C2D798}" dt="2022-02-27T02:43:51.532" v="279" actId="207"/>
          <ac:spMkLst>
            <pc:docMk/>
            <pc:sldMk cId="2036532364" sldId="2953"/>
            <ac:spMk id="2" creationId="{00000000-0000-0000-0000-000000000000}"/>
          </ac:spMkLst>
        </pc:spChg>
        <pc:spChg chg="add del mod ord">
          <ac:chgData name="Jia Mian" userId="291035a0b0f30ad2" providerId="LiveId" clId="{EF4868CA-3D2D-436B-94FC-F45F09C2D798}" dt="2022-02-27T03:02:43.785" v="347" actId="478"/>
          <ac:spMkLst>
            <pc:docMk/>
            <pc:sldMk cId="2036532364" sldId="2953"/>
            <ac:spMk id="6" creationId="{FCCDA9A7-FD34-4ACB-9E8B-FA557CE6932B}"/>
          </ac:spMkLst>
        </pc:spChg>
      </pc:sldChg>
      <pc:sldChg chg="addSp delSp modSp add mod modTransition modClrScheme chgLayout">
        <pc:chgData name="Jia Mian" userId="291035a0b0f30ad2" providerId="LiveId" clId="{EF4868CA-3D2D-436B-94FC-F45F09C2D798}" dt="2022-02-27T03:02:48.633" v="348" actId="478"/>
        <pc:sldMkLst>
          <pc:docMk/>
          <pc:sldMk cId="731315597" sldId="2954"/>
        </pc:sldMkLst>
        <pc:spChg chg="mod">
          <ac:chgData name="Jia Mian" userId="291035a0b0f30ad2" providerId="LiveId" clId="{EF4868CA-3D2D-436B-94FC-F45F09C2D798}" dt="2022-02-27T02:43:54.543" v="280" actId="207"/>
          <ac:spMkLst>
            <pc:docMk/>
            <pc:sldMk cId="731315597" sldId="2954"/>
            <ac:spMk id="2" creationId="{00000000-0000-0000-0000-000000000000}"/>
          </ac:spMkLst>
        </pc:spChg>
        <pc:spChg chg="add del mod ord">
          <ac:chgData name="Jia Mian" userId="291035a0b0f30ad2" providerId="LiveId" clId="{EF4868CA-3D2D-436B-94FC-F45F09C2D798}" dt="2022-02-27T03:02:48.633" v="348" actId="478"/>
          <ac:spMkLst>
            <pc:docMk/>
            <pc:sldMk cId="731315597" sldId="2954"/>
            <ac:spMk id="3" creationId="{40A477DE-4DFF-4451-BECC-4160625444A6}"/>
          </ac:spMkLst>
        </pc:spChg>
      </pc:sldChg>
      <pc:sldChg chg="addSp delSp modSp add mod modTransition modClrScheme chgLayout">
        <pc:chgData name="Jia Mian" userId="291035a0b0f30ad2" providerId="LiveId" clId="{EF4868CA-3D2D-436B-94FC-F45F09C2D798}" dt="2022-02-27T03:02:52.041" v="349" actId="478"/>
        <pc:sldMkLst>
          <pc:docMk/>
          <pc:sldMk cId="132514778" sldId="2955"/>
        </pc:sldMkLst>
        <pc:spChg chg="mod">
          <ac:chgData name="Jia Mian" userId="291035a0b0f30ad2" providerId="LiveId" clId="{EF4868CA-3D2D-436B-94FC-F45F09C2D798}" dt="2022-02-27T02:43:57.174" v="281" actId="207"/>
          <ac:spMkLst>
            <pc:docMk/>
            <pc:sldMk cId="132514778" sldId="2955"/>
            <ac:spMk id="2" creationId="{00000000-0000-0000-0000-000000000000}"/>
          </ac:spMkLst>
        </pc:spChg>
        <pc:spChg chg="add del mod ord">
          <ac:chgData name="Jia Mian" userId="291035a0b0f30ad2" providerId="LiveId" clId="{EF4868CA-3D2D-436B-94FC-F45F09C2D798}" dt="2022-02-27T03:02:52.041" v="349" actId="478"/>
          <ac:spMkLst>
            <pc:docMk/>
            <pc:sldMk cId="132514778" sldId="2955"/>
            <ac:spMk id="16" creationId="{5A1A6F34-7CF5-4927-9757-17C5B933D289}"/>
          </ac:spMkLst>
        </pc:spChg>
      </pc:sldChg>
      <pc:sldChg chg="addSp modSp add del mod modClrScheme chgLayout">
        <pc:chgData name="Jia Mian" userId="291035a0b0f30ad2" providerId="LiveId" clId="{EF4868CA-3D2D-436B-94FC-F45F09C2D798}" dt="2022-02-27T03:03:10.290" v="350" actId="700"/>
        <pc:sldMkLst>
          <pc:docMk/>
          <pc:sldMk cId="576505591" sldId="7169"/>
        </pc:sldMkLst>
        <pc:spChg chg="mod ord">
          <ac:chgData name="Jia Mian" userId="291035a0b0f30ad2" providerId="LiveId" clId="{EF4868CA-3D2D-436B-94FC-F45F09C2D798}" dt="2022-02-27T03:03:10.290" v="350" actId="700"/>
          <ac:spMkLst>
            <pc:docMk/>
            <pc:sldMk cId="576505591" sldId="7169"/>
            <ac:spMk id="4" creationId="{324DD04A-B411-9E47-86BF-69670A550593}"/>
          </ac:spMkLst>
        </pc:spChg>
        <pc:spChg chg="add mod ord">
          <ac:chgData name="Jia Mian" userId="291035a0b0f30ad2" providerId="LiveId" clId="{EF4868CA-3D2D-436B-94FC-F45F09C2D798}" dt="2022-02-27T02:44:35.026" v="283" actId="700"/>
          <ac:spMkLst>
            <pc:docMk/>
            <pc:sldMk cId="576505591" sldId="7169"/>
            <ac:spMk id="7" creationId="{82CFE594-7CCE-4639-A2AB-3FDC721FAF80}"/>
          </ac:spMkLst>
        </pc:spChg>
      </pc:sldChg>
      <pc:sldChg chg="addSp modSp add del mod modClrScheme chgLayout">
        <pc:chgData name="Jia Mian" userId="291035a0b0f30ad2" providerId="LiveId" clId="{EF4868CA-3D2D-436B-94FC-F45F09C2D798}" dt="2022-02-27T03:03:10.290" v="350" actId="700"/>
        <pc:sldMkLst>
          <pc:docMk/>
          <pc:sldMk cId="0" sldId="7181"/>
        </pc:sldMkLst>
        <pc:spChg chg="add mod ord">
          <ac:chgData name="Jia Mian" userId="291035a0b0f30ad2" providerId="LiveId" clId="{EF4868CA-3D2D-436B-94FC-F45F09C2D798}" dt="2022-02-27T02:44:35.026" v="283" actId="700"/>
          <ac:spMkLst>
            <pc:docMk/>
            <pc:sldMk cId="0" sldId="7181"/>
            <ac:spMk id="3" creationId="{A5C4274E-B1FF-4E78-A337-613232A2B966}"/>
          </ac:spMkLst>
        </pc:spChg>
        <pc:spChg chg="mod ord">
          <ac:chgData name="Jia Mian" userId="291035a0b0f30ad2" providerId="LiveId" clId="{EF4868CA-3D2D-436B-94FC-F45F09C2D798}" dt="2022-02-27T03:03:10.290" v="350" actId="700"/>
          <ac:spMkLst>
            <pc:docMk/>
            <pc:sldMk cId="0" sldId="7181"/>
            <ac:spMk id="32" creationId="{00000000-0000-0000-0000-000000000000}"/>
          </ac:spMkLst>
        </pc:spChg>
      </pc:sldChg>
      <pc:sldChg chg="addSp delSp modSp add mod modClrScheme modShow chgLayout">
        <pc:chgData name="Jia Mian" userId="291035a0b0f30ad2" providerId="LiveId" clId="{EF4868CA-3D2D-436B-94FC-F45F09C2D798}" dt="2022-02-27T03:14:34.288" v="377" actId="729"/>
        <pc:sldMkLst>
          <pc:docMk/>
          <pc:sldMk cId="2606374320" sldId="9950"/>
        </pc:sldMkLst>
        <pc:spChg chg="add del mod ord">
          <ac:chgData name="Jia Mian" userId="291035a0b0f30ad2" providerId="LiveId" clId="{EF4868CA-3D2D-436B-94FC-F45F09C2D798}" dt="2022-02-27T02:36:02.278" v="187" actId="478"/>
          <ac:spMkLst>
            <pc:docMk/>
            <pc:sldMk cId="2606374320" sldId="9950"/>
            <ac:spMk id="2" creationId="{906CD4B0-0C98-4115-9CCD-68477450D2C9}"/>
          </ac:spMkLst>
        </pc:spChg>
        <pc:spChg chg="add del mod">
          <ac:chgData name="Jia Mian" userId="291035a0b0f30ad2" providerId="LiveId" clId="{EF4868CA-3D2D-436B-94FC-F45F09C2D798}" dt="2022-02-27T02:35:53.281" v="184" actId="478"/>
          <ac:spMkLst>
            <pc:docMk/>
            <pc:sldMk cId="2606374320" sldId="9950"/>
            <ac:spMk id="4" creationId="{A7DB0952-DC87-4189-9302-ACDF56386A75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6" creationId="{BD867B5B-157D-8444-AC73-8659445DAF62}"/>
          </ac:spMkLst>
        </pc:spChg>
        <pc:spChg chg="add del mod">
          <ac:chgData name="Jia Mian" userId="291035a0b0f30ad2" providerId="LiveId" clId="{EF4868CA-3D2D-436B-94FC-F45F09C2D798}" dt="2022-02-27T02:36:06.270" v="189" actId="478"/>
          <ac:spMkLst>
            <pc:docMk/>
            <pc:sldMk cId="2606374320" sldId="9950"/>
            <ac:spMk id="8" creationId="{F80C0950-49B4-4EC2-9E6F-61E79EFA1426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9" creationId="{B7DC38C2-85E1-3E4A-A5A4-FA7884B81A8A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10" creationId="{D889F4AA-9B91-1245-89EF-AB7E0918996A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11" creationId="{538798F4-EB42-524A-AE43-6E4887C373BE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12" creationId="{6A9E4BB0-81BB-334A-A51B-BCA3409B8187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13" creationId="{20D38CCB-B038-6E44-8774-D9DBDE10A4C2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14" creationId="{2CBF7E2F-5D2C-544C-B4DA-71CD22D39FE6}"/>
          </ac:spMkLst>
        </pc:spChg>
        <pc:spChg chg="add mod ord">
          <ac:chgData name="Jia Mian" userId="291035a0b0f30ad2" providerId="LiveId" clId="{EF4868CA-3D2D-436B-94FC-F45F09C2D798}" dt="2022-02-27T02:58:11.230" v="332" actId="20577"/>
          <ac:spMkLst>
            <pc:docMk/>
            <pc:sldMk cId="2606374320" sldId="9950"/>
            <ac:spMk id="15" creationId="{2831B99A-CFE2-4DDD-BF99-01BA6A661565}"/>
          </ac:spMkLst>
        </pc:spChg>
        <pc:spChg chg="mod">
          <ac:chgData name="Jia Mian" userId="291035a0b0f30ad2" providerId="LiveId" clId="{EF4868CA-3D2D-436B-94FC-F45F09C2D798}" dt="2022-02-27T02:39:37.407" v="228" actId="1076"/>
          <ac:spMkLst>
            <pc:docMk/>
            <pc:sldMk cId="2606374320" sldId="9950"/>
            <ac:spMk id="17" creationId="{EF08F9DC-F489-EE43-9D72-1D0CDDE563E3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26" creationId="{B0CA52B5-797D-E74A-B8F6-D146404D754C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27" creationId="{1FEAEBB6-8462-AF40-B085-CB3764888157}"/>
          </ac:spMkLst>
        </pc:spChg>
        <pc:spChg chg="mod">
          <ac:chgData name="Jia Mian" userId="291035a0b0f30ad2" providerId="LiveId" clId="{EF4868CA-3D2D-436B-94FC-F45F09C2D798}" dt="2022-02-27T02:39:37.407" v="228" actId="1076"/>
          <ac:spMkLst>
            <pc:docMk/>
            <pc:sldMk cId="2606374320" sldId="9950"/>
            <ac:spMk id="32" creationId="{42CC3659-32E2-594E-B625-AB69674FA0D6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35" creationId="{0467D850-E421-ED45-8A04-91630D832CF6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36" creationId="{425B09B1-2666-7E48-BA2A-0765CBB176D6}"/>
          </ac:spMkLst>
        </pc:spChg>
        <pc:spChg chg="mod">
          <ac:chgData name="Jia Mian" userId="291035a0b0f30ad2" providerId="LiveId" clId="{EF4868CA-3D2D-436B-94FC-F45F09C2D798}" dt="2022-02-27T02:39:37.407" v="228" actId="1076"/>
          <ac:spMkLst>
            <pc:docMk/>
            <pc:sldMk cId="2606374320" sldId="9950"/>
            <ac:spMk id="37" creationId="{F766E8D7-17D9-BB44-BBBC-B473109FA1CA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39" creationId="{596A0E90-00EB-5145-B7D6-F68CA247C6D9}"/>
          </ac:spMkLst>
        </pc:spChg>
        <pc:spChg chg="mod">
          <ac:chgData name="Jia Mian" userId="291035a0b0f30ad2" providerId="LiveId" clId="{EF4868CA-3D2D-436B-94FC-F45F09C2D798}" dt="2022-02-27T02:36:38.050" v="192" actId="2711"/>
          <ac:spMkLst>
            <pc:docMk/>
            <pc:sldMk cId="2606374320" sldId="9950"/>
            <ac:spMk id="40" creationId="{59817278-09D7-E646-A3F0-0B927E991516}"/>
          </ac:spMkLst>
        </pc:spChg>
        <pc:spChg chg="add del mod ord">
          <ac:chgData name="Jia Mian" userId="291035a0b0f30ad2" providerId="LiveId" clId="{EF4868CA-3D2D-436B-94FC-F45F09C2D798}" dt="2022-02-27T02:36:04.590" v="188" actId="478"/>
          <ac:spMkLst>
            <pc:docMk/>
            <pc:sldMk cId="2606374320" sldId="9950"/>
            <ac:spMk id="42" creationId="{6CD3067A-CBF5-9240-BD0D-D5C38831B801}"/>
          </ac:spMkLst>
        </pc:spChg>
        <pc:spChg chg="mod">
          <ac:chgData name="Jia Mian" userId="291035a0b0f30ad2" providerId="LiveId" clId="{EF4868CA-3D2D-436B-94FC-F45F09C2D798}" dt="2022-02-27T02:40:25.108" v="267" actId="1076"/>
          <ac:spMkLst>
            <pc:docMk/>
            <pc:sldMk cId="2606374320" sldId="9950"/>
            <ac:spMk id="43" creationId="{9DA5DD67-9F3B-6843-948F-DE9F6C1CD715}"/>
          </ac:spMkLst>
        </pc:spChg>
        <pc:spChg chg="add mod">
          <ac:chgData name="Jia Mian" userId="291035a0b0f30ad2" providerId="LiveId" clId="{EF4868CA-3D2D-436B-94FC-F45F09C2D798}" dt="2022-02-27T02:40:25.108" v="267" actId="1076"/>
          <ac:spMkLst>
            <pc:docMk/>
            <pc:sldMk cId="2606374320" sldId="9950"/>
            <ac:spMk id="44" creationId="{DC4C8CB0-0931-4740-94F5-4D912CFCD5F2}"/>
          </ac:spMkLst>
        </pc:spChg>
        <pc:spChg chg="mod">
          <ac:chgData name="Jia Mian" userId="291035a0b0f30ad2" providerId="LiveId" clId="{EF4868CA-3D2D-436B-94FC-F45F09C2D798}" dt="2022-02-27T02:39:15.614" v="214" actId="208"/>
          <ac:spMkLst>
            <pc:docMk/>
            <pc:sldMk cId="2606374320" sldId="9950"/>
            <ac:spMk id="47" creationId="{6F46BB0D-407C-42BB-B7F3-B9231B038AD8}"/>
          </ac:spMkLst>
        </pc:spChg>
        <pc:spChg chg="mod">
          <ac:chgData name="Jia Mian" userId="291035a0b0f30ad2" providerId="LiveId" clId="{EF4868CA-3D2D-436B-94FC-F45F09C2D798}" dt="2022-02-27T02:39:15.614" v="214" actId="208"/>
          <ac:spMkLst>
            <pc:docMk/>
            <pc:sldMk cId="2606374320" sldId="9950"/>
            <ac:spMk id="48" creationId="{F57E44BF-30EA-4ED8-A8D0-46A5F5DA0A5C}"/>
          </ac:spMkLst>
        </pc:spChg>
        <pc:spChg chg="mod">
          <ac:chgData name="Jia Mian" userId="291035a0b0f30ad2" providerId="LiveId" clId="{EF4868CA-3D2D-436B-94FC-F45F09C2D798}" dt="2022-02-27T02:39:15.614" v="214" actId="208"/>
          <ac:spMkLst>
            <pc:docMk/>
            <pc:sldMk cId="2606374320" sldId="9950"/>
            <ac:spMk id="50" creationId="{01904615-136C-471C-AA88-825390E60B45}"/>
          </ac:spMkLst>
        </pc:spChg>
        <pc:spChg chg="mod">
          <ac:chgData name="Jia Mian" userId="291035a0b0f30ad2" providerId="LiveId" clId="{EF4868CA-3D2D-436B-94FC-F45F09C2D798}" dt="2022-02-27T02:39:15.614" v="214" actId="208"/>
          <ac:spMkLst>
            <pc:docMk/>
            <pc:sldMk cId="2606374320" sldId="9950"/>
            <ac:spMk id="51" creationId="{D063818F-C7E8-4C27-A928-8FFC9A25A689}"/>
          </ac:spMkLst>
        </pc:spChg>
        <pc:spChg chg="mod">
          <ac:chgData name="Jia Mian" userId="291035a0b0f30ad2" providerId="LiveId" clId="{EF4868CA-3D2D-436B-94FC-F45F09C2D798}" dt="2022-02-27T02:39:15.614" v="214" actId="208"/>
          <ac:spMkLst>
            <pc:docMk/>
            <pc:sldMk cId="2606374320" sldId="9950"/>
            <ac:spMk id="53" creationId="{1450954A-6F87-4FFC-AD2C-3B222AF517F4}"/>
          </ac:spMkLst>
        </pc:spChg>
        <pc:spChg chg="mod">
          <ac:chgData name="Jia Mian" userId="291035a0b0f30ad2" providerId="LiveId" clId="{EF4868CA-3D2D-436B-94FC-F45F09C2D798}" dt="2022-02-27T02:39:15.614" v="214" actId="208"/>
          <ac:spMkLst>
            <pc:docMk/>
            <pc:sldMk cId="2606374320" sldId="9950"/>
            <ac:spMk id="54" creationId="{ED99022F-BA9C-4F91-B8A7-626A773AE29A}"/>
          </ac:spMkLst>
        </pc:spChg>
        <pc:spChg chg="mod">
          <ac:chgData name="Jia Mian" userId="291035a0b0f30ad2" providerId="LiveId" clId="{EF4868CA-3D2D-436B-94FC-F45F09C2D798}" dt="2022-02-27T02:38:21.469" v="208"/>
          <ac:spMkLst>
            <pc:docMk/>
            <pc:sldMk cId="2606374320" sldId="9950"/>
            <ac:spMk id="57" creationId="{9C4B43EC-216E-47D3-90A1-E161A240CD19}"/>
          </ac:spMkLst>
        </pc:spChg>
        <pc:spChg chg="mod">
          <ac:chgData name="Jia Mian" userId="291035a0b0f30ad2" providerId="LiveId" clId="{EF4868CA-3D2D-436B-94FC-F45F09C2D798}" dt="2022-02-27T02:38:21.469" v="208"/>
          <ac:spMkLst>
            <pc:docMk/>
            <pc:sldMk cId="2606374320" sldId="9950"/>
            <ac:spMk id="58" creationId="{DC6D19E2-007C-466C-8E9B-76272836D722}"/>
          </ac:spMkLst>
        </pc:spChg>
        <pc:spChg chg="mod">
          <ac:chgData name="Jia Mian" userId="291035a0b0f30ad2" providerId="LiveId" clId="{EF4868CA-3D2D-436B-94FC-F45F09C2D798}" dt="2022-02-27T02:38:21.469" v="208"/>
          <ac:spMkLst>
            <pc:docMk/>
            <pc:sldMk cId="2606374320" sldId="9950"/>
            <ac:spMk id="60" creationId="{2B55FDF3-B5DD-47D4-8C04-BE44A06629E3}"/>
          </ac:spMkLst>
        </pc:spChg>
        <pc:spChg chg="mod">
          <ac:chgData name="Jia Mian" userId="291035a0b0f30ad2" providerId="LiveId" clId="{EF4868CA-3D2D-436B-94FC-F45F09C2D798}" dt="2022-02-27T02:38:21.469" v="208"/>
          <ac:spMkLst>
            <pc:docMk/>
            <pc:sldMk cId="2606374320" sldId="9950"/>
            <ac:spMk id="61" creationId="{A3C79F59-0387-45EE-B902-502B1B91A7F4}"/>
          </ac:spMkLst>
        </pc:spChg>
        <pc:spChg chg="mod">
          <ac:chgData name="Jia Mian" userId="291035a0b0f30ad2" providerId="LiveId" clId="{EF4868CA-3D2D-436B-94FC-F45F09C2D798}" dt="2022-02-27T02:38:21.469" v="208"/>
          <ac:spMkLst>
            <pc:docMk/>
            <pc:sldMk cId="2606374320" sldId="9950"/>
            <ac:spMk id="63" creationId="{3EF168ED-9087-47B5-935A-D32E84B568E4}"/>
          </ac:spMkLst>
        </pc:spChg>
        <pc:spChg chg="mod">
          <ac:chgData name="Jia Mian" userId="291035a0b0f30ad2" providerId="LiveId" clId="{EF4868CA-3D2D-436B-94FC-F45F09C2D798}" dt="2022-02-27T02:38:21.469" v="208"/>
          <ac:spMkLst>
            <pc:docMk/>
            <pc:sldMk cId="2606374320" sldId="9950"/>
            <ac:spMk id="64" creationId="{F9A86358-196C-4FC1-9DA8-EF3D585EBB24}"/>
          </ac:spMkLst>
        </pc:spChg>
        <pc:spChg chg="mod">
          <ac:chgData name="Jia Mian" userId="291035a0b0f30ad2" providerId="LiveId" clId="{EF4868CA-3D2D-436B-94FC-F45F09C2D798}" dt="2022-02-27T02:40:15.585" v="265" actId="207"/>
          <ac:spMkLst>
            <pc:docMk/>
            <pc:sldMk cId="2606374320" sldId="9950"/>
            <ac:spMk id="66" creationId="{8A41CFB5-B659-480C-AB6F-DE83C422FD96}"/>
          </ac:spMkLst>
        </pc:spChg>
        <pc:spChg chg="mod">
          <ac:chgData name="Jia Mian" userId="291035a0b0f30ad2" providerId="LiveId" clId="{EF4868CA-3D2D-436B-94FC-F45F09C2D798}" dt="2022-02-27T02:40:01.676" v="261" actId="208"/>
          <ac:spMkLst>
            <pc:docMk/>
            <pc:sldMk cId="2606374320" sldId="9950"/>
            <ac:spMk id="67" creationId="{135463D3-E44D-4CA9-B72F-EE4921BCEF73}"/>
          </ac:spMkLst>
        </pc:spChg>
        <pc:spChg chg="mod">
          <ac:chgData name="Jia Mian" userId="291035a0b0f30ad2" providerId="LiveId" clId="{EF4868CA-3D2D-436B-94FC-F45F09C2D798}" dt="2022-02-27T02:40:19.100" v="266" actId="207"/>
          <ac:spMkLst>
            <pc:docMk/>
            <pc:sldMk cId="2606374320" sldId="9950"/>
            <ac:spMk id="69" creationId="{3545185E-6788-4F74-AD74-7A51F45BDC22}"/>
          </ac:spMkLst>
        </pc:spChg>
        <pc:spChg chg="mod">
          <ac:chgData name="Jia Mian" userId="291035a0b0f30ad2" providerId="LiveId" clId="{EF4868CA-3D2D-436B-94FC-F45F09C2D798}" dt="2022-02-27T02:40:01.676" v="261" actId="208"/>
          <ac:spMkLst>
            <pc:docMk/>
            <pc:sldMk cId="2606374320" sldId="9950"/>
            <ac:spMk id="70" creationId="{0CD59A28-C22A-4F31-9245-BD00A49DDB0E}"/>
          </ac:spMkLst>
        </pc:spChg>
        <pc:spChg chg="mod">
          <ac:chgData name="Jia Mian" userId="291035a0b0f30ad2" providerId="LiveId" clId="{EF4868CA-3D2D-436B-94FC-F45F09C2D798}" dt="2022-02-27T02:40:11.707" v="264" actId="207"/>
          <ac:spMkLst>
            <pc:docMk/>
            <pc:sldMk cId="2606374320" sldId="9950"/>
            <ac:spMk id="72" creationId="{F68B18FC-4605-4D52-9A3C-A126A851A2DA}"/>
          </ac:spMkLst>
        </pc:spChg>
        <pc:spChg chg="mod">
          <ac:chgData name="Jia Mian" userId="291035a0b0f30ad2" providerId="LiveId" clId="{EF4868CA-3D2D-436B-94FC-F45F09C2D798}" dt="2022-02-27T02:40:01.676" v="261" actId="208"/>
          <ac:spMkLst>
            <pc:docMk/>
            <pc:sldMk cId="2606374320" sldId="9950"/>
            <ac:spMk id="73" creationId="{787743CF-4ADF-424F-92C4-FB0AC935242D}"/>
          </ac:spMkLst>
        </pc:spChg>
        <pc:spChg chg="add mod">
          <ac:chgData name="Jia Mian" userId="291035a0b0f30ad2" providerId="LiveId" clId="{EF4868CA-3D2D-436B-94FC-F45F09C2D798}" dt="2022-02-27T02:58:08.831" v="330" actId="21"/>
          <ac:spMkLst>
            <pc:docMk/>
            <pc:sldMk cId="2606374320" sldId="9950"/>
            <ac:spMk id="74" creationId="{2659740F-FBC1-4D56-B170-9EBF0F4FB286}"/>
          </ac:spMkLst>
        </pc:spChg>
        <pc:grpChg chg="mod">
          <ac:chgData name="Jia Mian" userId="291035a0b0f30ad2" providerId="LiveId" clId="{EF4868CA-3D2D-436B-94FC-F45F09C2D798}" dt="2022-02-27T02:40:25.108" v="267" actId="1076"/>
          <ac:grpSpMkLst>
            <pc:docMk/>
            <pc:sldMk cId="2606374320" sldId="9950"/>
            <ac:grpSpMk id="41" creationId="{254777CB-62A8-7440-A847-C17926EAEBB3}"/>
          </ac:grpSpMkLst>
        </pc:grpChg>
        <pc:grpChg chg="add mod">
          <ac:chgData name="Jia Mian" userId="291035a0b0f30ad2" providerId="LiveId" clId="{EF4868CA-3D2D-436B-94FC-F45F09C2D798}" dt="2022-02-27T02:40:25.108" v="267" actId="1076"/>
          <ac:grpSpMkLst>
            <pc:docMk/>
            <pc:sldMk cId="2606374320" sldId="9950"/>
            <ac:grpSpMk id="46" creationId="{E4F4D23A-4D8D-40BD-9B26-5037F974C907}"/>
          </ac:grpSpMkLst>
        </pc:grpChg>
        <pc:grpChg chg="add mod">
          <ac:chgData name="Jia Mian" userId="291035a0b0f30ad2" providerId="LiveId" clId="{EF4868CA-3D2D-436B-94FC-F45F09C2D798}" dt="2022-02-27T02:40:25.108" v="267" actId="1076"/>
          <ac:grpSpMkLst>
            <pc:docMk/>
            <pc:sldMk cId="2606374320" sldId="9950"/>
            <ac:grpSpMk id="49" creationId="{11B7D8F7-1C13-4E0F-85AB-58DBBD674613}"/>
          </ac:grpSpMkLst>
        </pc:grpChg>
        <pc:grpChg chg="add mod">
          <ac:chgData name="Jia Mian" userId="291035a0b0f30ad2" providerId="LiveId" clId="{EF4868CA-3D2D-436B-94FC-F45F09C2D798}" dt="2022-02-27T02:40:25.108" v="267" actId="1076"/>
          <ac:grpSpMkLst>
            <pc:docMk/>
            <pc:sldMk cId="2606374320" sldId="9950"/>
            <ac:grpSpMk id="52" creationId="{6A934B62-0094-458F-83FC-8D8E759EFA89}"/>
          </ac:grpSpMkLst>
        </pc:grpChg>
        <pc:grpChg chg="add del mod">
          <ac:chgData name="Jia Mian" userId="291035a0b0f30ad2" providerId="LiveId" clId="{EF4868CA-3D2D-436B-94FC-F45F09C2D798}" dt="2022-02-27T02:38:35.016" v="211"/>
          <ac:grpSpMkLst>
            <pc:docMk/>
            <pc:sldMk cId="2606374320" sldId="9950"/>
            <ac:grpSpMk id="56" creationId="{F1E30F38-434C-4B53-959E-DA59E11A1558}"/>
          </ac:grpSpMkLst>
        </pc:grpChg>
        <pc:grpChg chg="add del mod">
          <ac:chgData name="Jia Mian" userId="291035a0b0f30ad2" providerId="LiveId" clId="{EF4868CA-3D2D-436B-94FC-F45F09C2D798}" dt="2022-02-27T02:38:35.016" v="211"/>
          <ac:grpSpMkLst>
            <pc:docMk/>
            <pc:sldMk cId="2606374320" sldId="9950"/>
            <ac:grpSpMk id="59" creationId="{577C3936-9B91-48CC-92B3-9948819AFFE2}"/>
          </ac:grpSpMkLst>
        </pc:grpChg>
        <pc:grpChg chg="add del mod">
          <ac:chgData name="Jia Mian" userId="291035a0b0f30ad2" providerId="LiveId" clId="{EF4868CA-3D2D-436B-94FC-F45F09C2D798}" dt="2022-02-27T02:38:35.016" v="211"/>
          <ac:grpSpMkLst>
            <pc:docMk/>
            <pc:sldMk cId="2606374320" sldId="9950"/>
            <ac:grpSpMk id="62" creationId="{89B6B9FC-AE38-4298-BC45-76718DEAA066}"/>
          </ac:grpSpMkLst>
        </pc:grpChg>
        <pc:grpChg chg="add mod">
          <ac:chgData name="Jia Mian" userId="291035a0b0f30ad2" providerId="LiveId" clId="{EF4868CA-3D2D-436B-94FC-F45F09C2D798}" dt="2022-02-27T02:40:25.108" v="267" actId="1076"/>
          <ac:grpSpMkLst>
            <pc:docMk/>
            <pc:sldMk cId="2606374320" sldId="9950"/>
            <ac:grpSpMk id="65" creationId="{3A27FD0E-45B7-4450-837A-CB4957C4F98E}"/>
          </ac:grpSpMkLst>
        </pc:grpChg>
        <pc:grpChg chg="add mod">
          <ac:chgData name="Jia Mian" userId="291035a0b0f30ad2" providerId="LiveId" clId="{EF4868CA-3D2D-436B-94FC-F45F09C2D798}" dt="2022-02-27T02:40:25.108" v="267" actId="1076"/>
          <ac:grpSpMkLst>
            <pc:docMk/>
            <pc:sldMk cId="2606374320" sldId="9950"/>
            <ac:grpSpMk id="68" creationId="{7AEB61E8-CCFE-4608-9041-856B3523CCEB}"/>
          </ac:grpSpMkLst>
        </pc:grpChg>
        <pc:grpChg chg="add mod">
          <ac:chgData name="Jia Mian" userId="291035a0b0f30ad2" providerId="LiveId" clId="{EF4868CA-3D2D-436B-94FC-F45F09C2D798}" dt="2022-02-27T02:40:25.108" v="267" actId="1076"/>
          <ac:grpSpMkLst>
            <pc:docMk/>
            <pc:sldMk cId="2606374320" sldId="9950"/>
            <ac:grpSpMk id="71" creationId="{80147470-9067-41FC-8AC0-B102B2CC2D0E}"/>
          </ac:grpSpMkLst>
        </pc:grpChg>
        <pc:picChg chg="del mod">
          <ac:chgData name="Jia Mian" userId="291035a0b0f30ad2" providerId="LiveId" clId="{EF4868CA-3D2D-436B-94FC-F45F09C2D798}" dt="2022-02-27T02:38:19.275" v="206" actId="478"/>
          <ac:picMkLst>
            <pc:docMk/>
            <pc:sldMk cId="2606374320" sldId="9950"/>
            <ac:picMk id="5" creationId="{68B89F74-9B75-0646-9E3D-1A1B5AF236EC}"/>
          </ac:picMkLst>
        </pc:picChg>
        <pc:picChg chg="add mod">
          <ac:chgData name="Jia Mian" userId="291035a0b0f30ad2" providerId="LiveId" clId="{EF4868CA-3D2D-436B-94FC-F45F09C2D798}" dt="2022-02-27T02:40:25.108" v="267" actId="1076"/>
          <ac:picMkLst>
            <pc:docMk/>
            <pc:sldMk cId="2606374320" sldId="9950"/>
            <ac:picMk id="45" creationId="{86149AE3-9692-4B71-A5A1-7495E40FEC17}"/>
          </ac:picMkLst>
        </pc:picChg>
        <pc:picChg chg="add del mod">
          <ac:chgData name="Jia Mian" userId="291035a0b0f30ad2" providerId="LiveId" clId="{EF4868CA-3D2D-436B-94FC-F45F09C2D798}" dt="2022-02-27T02:38:35.016" v="211"/>
          <ac:picMkLst>
            <pc:docMk/>
            <pc:sldMk cId="2606374320" sldId="9950"/>
            <ac:picMk id="55" creationId="{21B9311B-10A0-4792-A5D4-3A0C22BFAFC7}"/>
          </ac:picMkLst>
        </pc:picChg>
        <pc:picChg chg="add del mod">
          <ac:chgData name="Jia Mian" userId="291035a0b0f30ad2" providerId="LiveId" clId="{EF4868CA-3D2D-436B-94FC-F45F09C2D798}" dt="2022-02-27T02:58:06.217" v="329" actId="478"/>
          <ac:picMkLst>
            <pc:docMk/>
            <pc:sldMk cId="2606374320" sldId="9950"/>
            <ac:picMk id="75" creationId="{D270CFAE-9570-462E-8532-E6C7F171FCD2}"/>
          </ac:picMkLst>
        </pc:picChg>
      </pc:sldChg>
      <pc:sldChg chg="modSp add del mod ord modClrScheme chgLayout">
        <pc:chgData name="Jia Mian" userId="291035a0b0f30ad2" providerId="LiveId" clId="{EF4868CA-3D2D-436B-94FC-F45F09C2D798}" dt="2022-02-27T03:14:19.007" v="376"/>
        <pc:sldMkLst>
          <pc:docMk/>
          <pc:sldMk cId="0" sldId="9951"/>
        </pc:sldMkLst>
        <pc:spChg chg="mod ord">
          <ac:chgData name="Jia Mian" userId="291035a0b0f30ad2" providerId="LiveId" clId="{EF4868CA-3D2D-436B-94FC-F45F09C2D798}" dt="2022-02-27T03:14:14.774" v="374" actId="700"/>
          <ac:spMkLst>
            <pc:docMk/>
            <pc:sldMk cId="0" sldId="9951"/>
            <ac:spMk id="86" creationId="{00000000-0000-0000-0000-000000000000}"/>
          </ac:spMkLst>
        </pc:spChg>
      </pc:sldChg>
      <pc:sldChg chg="add del modTransition">
        <pc:chgData name="Jia Mian" userId="291035a0b0f30ad2" providerId="LiveId" clId="{EF4868CA-3D2D-436B-94FC-F45F09C2D798}" dt="2022-02-27T02:42:35.882" v="277" actId="47"/>
        <pc:sldMkLst>
          <pc:docMk/>
          <pc:sldMk cId="1576547869" sldId="9951"/>
        </pc:sldMkLst>
      </pc:sldChg>
      <pc:sldChg chg="modSp add del mod ord modClrScheme chgLayout">
        <pc:chgData name="Jia Mian" userId="291035a0b0f30ad2" providerId="LiveId" clId="{EF4868CA-3D2D-436B-94FC-F45F09C2D798}" dt="2022-02-27T03:14:19.007" v="376"/>
        <pc:sldMkLst>
          <pc:docMk/>
          <pc:sldMk cId="0" sldId="9952"/>
        </pc:sldMkLst>
        <pc:spChg chg="mod ord">
          <ac:chgData name="Jia Mian" userId="291035a0b0f30ad2" providerId="LiveId" clId="{EF4868CA-3D2D-436B-94FC-F45F09C2D798}" dt="2022-02-27T03:14:14.774" v="374" actId="700"/>
          <ac:spMkLst>
            <pc:docMk/>
            <pc:sldMk cId="0" sldId="9952"/>
            <ac:spMk id="86" creationId="{00000000-0000-0000-0000-000000000000}"/>
          </ac:spMkLst>
        </pc:spChg>
      </pc:sldChg>
      <pc:sldChg chg="addSp modSp new mod">
        <pc:chgData name="Jia Mian" userId="291035a0b0f30ad2" providerId="LiveId" clId="{EF4868CA-3D2D-436B-94FC-F45F09C2D798}" dt="2022-02-27T03:25:18.181" v="501" actId="20577"/>
        <pc:sldMkLst>
          <pc:docMk/>
          <pc:sldMk cId="4048795850" sldId="9953"/>
        </pc:sldMkLst>
        <pc:spChg chg="mod">
          <ac:chgData name="Jia Mian" userId="291035a0b0f30ad2" providerId="LiveId" clId="{EF4868CA-3D2D-436B-94FC-F45F09C2D798}" dt="2022-02-27T03:25:18.181" v="501" actId="20577"/>
          <ac:spMkLst>
            <pc:docMk/>
            <pc:sldMk cId="4048795850" sldId="9953"/>
            <ac:spMk id="2" creationId="{E48F69CC-F10A-402E-8B7B-F6FA9912DA1B}"/>
          </ac:spMkLst>
        </pc:spChg>
        <pc:spChg chg="mod">
          <ac:chgData name="Jia Mian" userId="291035a0b0f30ad2" providerId="LiveId" clId="{EF4868CA-3D2D-436B-94FC-F45F09C2D798}" dt="2022-02-27T03:24:21.938" v="463" actId="208"/>
          <ac:spMkLst>
            <pc:docMk/>
            <pc:sldMk cId="4048795850" sldId="9953"/>
            <ac:spMk id="4" creationId="{E8116E86-030D-4477-A46B-37A9AC945674}"/>
          </ac:spMkLst>
        </pc:spChg>
        <pc:spChg chg="mod">
          <ac:chgData name="Jia Mian" userId="291035a0b0f30ad2" providerId="LiveId" clId="{EF4868CA-3D2D-436B-94FC-F45F09C2D798}" dt="2022-02-27T03:23:59.598" v="461"/>
          <ac:spMkLst>
            <pc:docMk/>
            <pc:sldMk cId="4048795850" sldId="9953"/>
            <ac:spMk id="5" creationId="{F3157693-1523-48A9-A19E-95946A0BCFC1}"/>
          </ac:spMkLst>
        </pc:spChg>
        <pc:spChg chg="mod">
          <ac:chgData name="Jia Mian" userId="291035a0b0f30ad2" providerId="LiveId" clId="{EF4868CA-3D2D-436B-94FC-F45F09C2D798}" dt="2022-02-27T03:23:59.598" v="461"/>
          <ac:spMkLst>
            <pc:docMk/>
            <pc:sldMk cId="4048795850" sldId="9953"/>
            <ac:spMk id="6" creationId="{C064B681-9DE6-41EF-A1F4-8F5ED1B45921}"/>
          </ac:spMkLst>
        </pc:spChg>
        <pc:spChg chg="mod">
          <ac:chgData name="Jia Mian" userId="291035a0b0f30ad2" providerId="LiveId" clId="{EF4868CA-3D2D-436B-94FC-F45F09C2D798}" dt="2022-02-27T03:23:59.598" v="461"/>
          <ac:spMkLst>
            <pc:docMk/>
            <pc:sldMk cId="4048795850" sldId="9953"/>
            <ac:spMk id="7" creationId="{334A3A49-5E46-4FCE-97C4-B4DEC529D214}"/>
          </ac:spMkLst>
        </pc:spChg>
        <pc:spChg chg="mod">
          <ac:chgData name="Jia Mian" userId="291035a0b0f30ad2" providerId="LiveId" clId="{EF4868CA-3D2D-436B-94FC-F45F09C2D798}" dt="2022-02-27T03:23:59.598" v="461"/>
          <ac:spMkLst>
            <pc:docMk/>
            <pc:sldMk cId="4048795850" sldId="9953"/>
            <ac:spMk id="12" creationId="{D2B4C994-8029-4088-8E5C-C6C75B3E4082}"/>
          </ac:spMkLst>
        </pc:spChg>
        <pc:spChg chg="mod">
          <ac:chgData name="Jia Mian" userId="291035a0b0f30ad2" providerId="LiveId" clId="{EF4868CA-3D2D-436B-94FC-F45F09C2D798}" dt="2022-02-27T03:24:58.759" v="468" actId="207"/>
          <ac:spMkLst>
            <pc:docMk/>
            <pc:sldMk cId="4048795850" sldId="9953"/>
            <ac:spMk id="13" creationId="{8C8C72DA-BAFC-441B-A0B1-1B3599441DF2}"/>
          </ac:spMkLst>
        </pc:spChg>
        <pc:spChg chg="mod">
          <ac:chgData name="Jia Mian" userId="291035a0b0f30ad2" providerId="LiveId" clId="{EF4868CA-3D2D-436B-94FC-F45F09C2D798}" dt="2022-02-27T03:24:58.759" v="468" actId="207"/>
          <ac:spMkLst>
            <pc:docMk/>
            <pc:sldMk cId="4048795850" sldId="9953"/>
            <ac:spMk id="14" creationId="{CC6544CE-C14A-48D9-9D83-6CBFFB8A1277}"/>
          </ac:spMkLst>
        </pc:spChg>
        <pc:spChg chg="mod">
          <ac:chgData name="Jia Mian" userId="291035a0b0f30ad2" providerId="LiveId" clId="{EF4868CA-3D2D-436B-94FC-F45F09C2D798}" dt="2022-02-27T03:24:03.413" v="462" actId="207"/>
          <ac:spMkLst>
            <pc:docMk/>
            <pc:sldMk cId="4048795850" sldId="9953"/>
            <ac:spMk id="15" creationId="{A433A0FF-D437-4049-B4CF-CC0F69562E85}"/>
          </ac:spMkLst>
        </pc:spChg>
        <pc:spChg chg="mod">
          <ac:chgData name="Jia Mian" userId="291035a0b0f30ad2" providerId="LiveId" clId="{EF4868CA-3D2D-436B-94FC-F45F09C2D798}" dt="2022-02-27T03:24:03.413" v="462" actId="207"/>
          <ac:spMkLst>
            <pc:docMk/>
            <pc:sldMk cId="4048795850" sldId="9953"/>
            <ac:spMk id="16" creationId="{18FA3728-62EC-4EF1-9494-92026FC87BA6}"/>
          </ac:spMkLst>
        </pc:spChg>
        <pc:grpChg chg="add mod">
          <ac:chgData name="Jia Mian" userId="291035a0b0f30ad2" providerId="LiveId" clId="{EF4868CA-3D2D-436B-94FC-F45F09C2D798}" dt="2022-02-27T03:23:59.598" v="461"/>
          <ac:grpSpMkLst>
            <pc:docMk/>
            <pc:sldMk cId="4048795850" sldId="9953"/>
            <ac:grpSpMk id="3" creationId="{EAC420F3-F6C6-4E57-988B-F1B8755D6940}"/>
          </ac:grpSpMkLst>
        </pc:grpChg>
        <pc:grpChg chg="mod">
          <ac:chgData name="Jia Mian" userId="291035a0b0f30ad2" providerId="LiveId" clId="{EF4868CA-3D2D-436B-94FC-F45F09C2D798}" dt="2022-02-27T03:23:59.598" v="461"/>
          <ac:grpSpMkLst>
            <pc:docMk/>
            <pc:sldMk cId="4048795850" sldId="9953"/>
            <ac:grpSpMk id="10" creationId="{74827C03-DCF8-4CF3-A0A5-9939D7A7268F}"/>
          </ac:grpSpMkLst>
        </pc:grpChg>
        <pc:grpChg chg="mod">
          <ac:chgData name="Jia Mian" userId="291035a0b0f30ad2" providerId="LiveId" clId="{EF4868CA-3D2D-436B-94FC-F45F09C2D798}" dt="2022-02-27T03:23:59.598" v="461"/>
          <ac:grpSpMkLst>
            <pc:docMk/>
            <pc:sldMk cId="4048795850" sldId="9953"/>
            <ac:grpSpMk id="11" creationId="{97B7093C-B84C-4846-90FA-0C8C759320C7}"/>
          </ac:grpSpMkLst>
        </pc:grpChg>
        <pc:picChg chg="add mod">
          <ac:chgData name="Jia Mian" userId="291035a0b0f30ad2" providerId="LiveId" clId="{EF4868CA-3D2D-436B-94FC-F45F09C2D798}" dt="2022-02-27T03:23:59.598" v="461"/>
          <ac:picMkLst>
            <pc:docMk/>
            <pc:sldMk cId="4048795850" sldId="9953"/>
            <ac:picMk id="17" creationId="{E9570823-FC41-4768-9F94-4988E2355B1A}"/>
          </ac:picMkLst>
        </pc:picChg>
        <pc:cxnChg chg="mod">
          <ac:chgData name="Jia Mian" userId="291035a0b0f30ad2" providerId="LiveId" clId="{EF4868CA-3D2D-436B-94FC-F45F09C2D798}" dt="2022-02-27T03:24:21.938" v="463" actId="208"/>
          <ac:cxnSpMkLst>
            <pc:docMk/>
            <pc:sldMk cId="4048795850" sldId="9953"/>
            <ac:cxnSpMk id="8" creationId="{2660F0BD-15B3-4DD7-9481-F403E467A9D0}"/>
          </ac:cxnSpMkLst>
        </pc:cxnChg>
        <pc:cxnChg chg="mod">
          <ac:chgData name="Jia Mian" userId="291035a0b0f30ad2" providerId="LiveId" clId="{EF4868CA-3D2D-436B-94FC-F45F09C2D798}" dt="2022-02-27T03:24:21.938" v="463" actId="208"/>
          <ac:cxnSpMkLst>
            <pc:docMk/>
            <pc:sldMk cId="4048795850" sldId="9953"/>
            <ac:cxnSpMk id="9" creationId="{7F4D6D2B-4B90-4829-8908-3C695CC6AA5C}"/>
          </ac:cxnSpMkLst>
        </pc:cxnChg>
      </pc:sldChg>
      <pc:sldChg chg="add modTransition">
        <pc:chgData name="Jia Mian" userId="291035a0b0f30ad2" providerId="LiveId" clId="{EF4868CA-3D2D-436B-94FC-F45F09C2D798}" dt="2022-02-27T03:31:50.824" v="575"/>
        <pc:sldMkLst>
          <pc:docMk/>
          <pc:sldMk cId="0" sldId="9954"/>
        </pc:sldMkLst>
      </pc:sldChg>
      <pc:sldChg chg="delSp modSp add mod modClrScheme chgLayout">
        <pc:chgData name="Jia Mian" userId="291035a0b0f30ad2" providerId="LiveId" clId="{EF4868CA-3D2D-436B-94FC-F45F09C2D798}" dt="2022-02-27T03:34:03.077" v="594" actId="700"/>
        <pc:sldMkLst>
          <pc:docMk/>
          <pc:sldMk cId="3926659177" sldId="9955"/>
        </pc:sldMkLst>
        <pc:spChg chg="mod ord">
          <ac:chgData name="Jia Mian" userId="291035a0b0f30ad2" providerId="LiveId" clId="{EF4868CA-3D2D-436B-94FC-F45F09C2D798}" dt="2022-02-27T03:34:03.077" v="594" actId="700"/>
          <ac:spMkLst>
            <pc:docMk/>
            <pc:sldMk cId="3926659177" sldId="9955"/>
            <ac:spMk id="2" creationId="{9DA47201-75DF-3542-87CA-99A834723C38}"/>
          </ac:spMkLst>
        </pc:spChg>
        <pc:spChg chg="mod">
          <ac:chgData name="Jia Mian" userId="291035a0b0f30ad2" providerId="LiveId" clId="{EF4868CA-3D2D-436B-94FC-F45F09C2D798}" dt="2022-02-27T03:33:19.810" v="584" actId="13822"/>
          <ac:spMkLst>
            <pc:docMk/>
            <pc:sldMk cId="3926659177" sldId="9955"/>
            <ac:spMk id="14" creationId="{1CF67569-ADD8-E942-A36F-E7134D2373C0}"/>
          </ac:spMkLst>
        </pc:spChg>
        <pc:spChg chg="mod">
          <ac:chgData name="Jia Mian" userId="291035a0b0f30ad2" providerId="LiveId" clId="{EF4868CA-3D2D-436B-94FC-F45F09C2D798}" dt="2022-02-27T03:32:51.225" v="580" actId="207"/>
          <ac:spMkLst>
            <pc:docMk/>
            <pc:sldMk cId="3926659177" sldId="9955"/>
            <ac:spMk id="15" creationId="{8277F32D-6585-2840-941D-D659A2A77126}"/>
          </ac:spMkLst>
        </pc:spChg>
        <pc:spChg chg="mod">
          <ac:chgData name="Jia Mian" userId="291035a0b0f30ad2" providerId="LiveId" clId="{EF4868CA-3D2D-436B-94FC-F45F09C2D798}" dt="2022-02-27T03:32:59.023" v="581" actId="207"/>
          <ac:spMkLst>
            <pc:docMk/>
            <pc:sldMk cId="3926659177" sldId="9955"/>
            <ac:spMk id="23" creationId="{1BAA9674-F18D-D043-939D-8D22D66641CA}"/>
          </ac:spMkLst>
        </pc:spChg>
        <pc:spChg chg="mod">
          <ac:chgData name="Jia Mian" userId="291035a0b0f30ad2" providerId="LiveId" clId="{EF4868CA-3D2D-436B-94FC-F45F09C2D798}" dt="2022-02-27T03:33:02.753" v="582" actId="207"/>
          <ac:spMkLst>
            <pc:docMk/>
            <pc:sldMk cId="3926659177" sldId="9955"/>
            <ac:spMk id="24" creationId="{71575C1D-C495-F748-AD14-6E594572AC1D}"/>
          </ac:spMkLst>
        </pc:spChg>
        <pc:spChg chg="mod">
          <ac:chgData name="Jia Mian" userId="291035a0b0f30ad2" providerId="LiveId" clId="{EF4868CA-3D2D-436B-94FC-F45F09C2D798}" dt="2022-02-27T03:32:51.225" v="580" actId="207"/>
          <ac:spMkLst>
            <pc:docMk/>
            <pc:sldMk cId="3926659177" sldId="9955"/>
            <ac:spMk id="28" creationId="{5D009EAF-17F8-A843-B180-6BA97A113B86}"/>
          </ac:spMkLst>
        </pc:spChg>
        <pc:spChg chg="mod">
          <ac:chgData name="Jia Mian" userId="291035a0b0f30ad2" providerId="LiveId" clId="{EF4868CA-3D2D-436B-94FC-F45F09C2D798}" dt="2022-02-27T03:32:51.225" v="580" actId="207"/>
          <ac:spMkLst>
            <pc:docMk/>
            <pc:sldMk cId="3926659177" sldId="9955"/>
            <ac:spMk id="29" creationId="{190948F6-DB9F-354E-B43A-849384246617}"/>
          </ac:spMkLst>
        </pc:spChg>
        <pc:spChg chg="mod">
          <ac:chgData name="Jia Mian" userId="291035a0b0f30ad2" providerId="LiveId" clId="{EF4868CA-3D2D-436B-94FC-F45F09C2D798}" dt="2022-02-27T03:32:51.225" v="580" actId="207"/>
          <ac:spMkLst>
            <pc:docMk/>
            <pc:sldMk cId="3926659177" sldId="9955"/>
            <ac:spMk id="30" creationId="{F708AABD-CAFB-FC49-9FBF-42BD934E06EE}"/>
          </ac:spMkLst>
        </pc:spChg>
        <pc:spChg chg="mod">
          <ac:chgData name="Jia Mian" userId="291035a0b0f30ad2" providerId="LiveId" clId="{EF4868CA-3D2D-436B-94FC-F45F09C2D798}" dt="2022-02-27T03:32:51.225" v="580" actId="207"/>
          <ac:spMkLst>
            <pc:docMk/>
            <pc:sldMk cId="3926659177" sldId="9955"/>
            <ac:spMk id="31" creationId="{7A2A22A9-31F4-8C4A-957D-AE3C3FEC47E1}"/>
          </ac:spMkLst>
        </pc:spChg>
        <pc:spChg chg="mod">
          <ac:chgData name="Jia Mian" userId="291035a0b0f30ad2" providerId="LiveId" clId="{EF4868CA-3D2D-436B-94FC-F45F09C2D798}" dt="2022-02-27T03:33:19.810" v="584" actId="13822"/>
          <ac:spMkLst>
            <pc:docMk/>
            <pc:sldMk cId="3926659177" sldId="9955"/>
            <ac:spMk id="35" creationId="{C3ED47A5-AAC1-734F-91B2-7D9D4E095EF3}"/>
          </ac:spMkLst>
        </pc:spChg>
        <pc:spChg chg="mod">
          <ac:chgData name="Jia Mian" userId="291035a0b0f30ad2" providerId="LiveId" clId="{EF4868CA-3D2D-436B-94FC-F45F09C2D798}" dt="2022-02-27T03:33:09.284" v="583" actId="207"/>
          <ac:spMkLst>
            <pc:docMk/>
            <pc:sldMk cId="3926659177" sldId="9955"/>
            <ac:spMk id="36" creationId="{B3F16457-A07F-994C-B0F3-EA8A0A7656F2}"/>
          </ac:spMkLst>
        </pc:spChg>
        <pc:spChg chg="mod">
          <ac:chgData name="Jia Mian" userId="291035a0b0f30ad2" providerId="LiveId" clId="{EF4868CA-3D2D-436B-94FC-F45F09C2D798}" dt="2022-02-27T03:33:09.284" v="583" actId="207"/>
          <ac:spMkLst>
            <pc:docMk/>
            <pc:sldMk cId="3926659177" sldId="9955"/>
            <ac:spMk id="37" creationId="{D75B3E0C-E65D-B348-990D-96EFBE6A16B0}"/>
          </ac:spMkLst>
        </pc:spChg>
        <pc:spChg chg="mod">
          <ac:chgData name="Jia Mian" userId="291035a0b0f30ad2" providerId="LiveId" clId="{EF4868CA-3D2D-436B-94FC-F45F09C2D798}" dt="2022-02-27T03:33:09.284" v="583" actId="207"/>
          <ac:spMkLst>
            <pc:docMk/>
            <pc:sldMk cId="3926659177" sldId="9955"/>
            <ac:spMk id="38" creationId="{F22CE404-8633-3142-99DF-9F43255100AD}"/>
          </ac:spMkLst>
        </pc:spChg>
        <pc:spChg chg="mod">
          <ac:chgData name="Jia Mian" userId="291035a0b0f30ad2" providerId="LiveId" clId="{EF4868CA-3D2D-436B-94FC-F45F09C2D798}" dt="2022-02-27T03:33:57.636" v="593" actId="207"/>
          <ac:spMkLst>
            <pc:docMk/>
            <pc:sldMk cId="3926659177" sldId="9955"/>
            <ac:spMk id="39" creationId="{487136AD-F020-D94A-BAD6-230B62014BD6}"/>
          </ac:spMkLst>
        </pc:spChg>
        <pc:spChg chg="mod">
          <ac:chgData name="Jia Mian" userId="291035a0b0f30ad2" providerId="LiveId" clId="{EF4868CA-3D2D-436B-94FC-F45F09C2D798}" dt="2022-02-27T03:33:57.636" v="593" actId="207"/>
          <ac:spMkLst>
            <pc:docMk/>
            <pc:sldMk cId="3926659177" sldId="9955"/>
            <ac:spMk id="40" creationId="{DD9E5FEA-F221-0744-A44B-6A72065E3B9B}"/>
          </ac:spMkLst>
        </pc:spChg>
        <pc:spChg chg="mod">
          <ac:chgData name="Jia Mian" userId="291035a0b0f30ad2" providerId="LiveId" clId="{EF4868CA-3D2D-436B-94FC-F45F09C2D798}" dt="2022-02-27T03:33:57.636" v="593" actId="207"/>
          <ac:spMkLst>
            <pc:docMk/>
            <pc:sldMk cId="3926659177" sldId="9955"/>
            <ac:spMk id="41" creationId="{FA413C35-8F49-5D4C-BDA0-C42A10724A9D}"/>
          </ac:spMkLst>
        </pc:spChg>
        <pc:spChg chg="mod">
          <ac:chgData name="Jia Mian" userId="291035a0b0f30ad2" providerId="LiveId" clId="{EF4868CA-3D2D-436B-94FC-F45F09C2D798}" dt="2022-02-27T03:33:19.810" v="584" actId="13822"/>
          <ac:spMkLst>
            <pc:docMk/>
            <pc:sldMk cId="3926659177" sldId="9955"/>
            <ac:spMk id="42" creationId="{C3ED47A5-AAC1-734F-91B2-7D9D4E095EF3}"/>
          </ac:spMkLst>
        </pc:spChg>
        <pc:spChg chg="mod">
          <ac:chgData name="Jia Mian" userId="291035a0b0f30ad2" providerId="LiveId" clId="{EF4868CA-3D2D-436B-94FC-F45F09C2D798}" dt="2022-02-27T03:33:19.810" v="584" actId="13822"/>
          <ac:spMkLst>
            <pc:docMk/>
            <pc:sldMk cId="3926659177" sldId="9955"/>
            <ac:spMk id="43" creationId="{C3ED47A5-AAC1-734F-91B2-7D9D4E095EF3}"/>
          </ac:spMkLst>
        </pc:spChg>
        <pc:spChg chg="mod">
          <ac:chgData name="Jia Mian" userId="291035a0b0f30ad2" providerId="LiveId" clId="{EF4868CA-3D2D-436B-94FC-F45F09C2D798}" dt="2022-02-27T03:33:28.661" v="589" actId="108"/>
          <ac:spMkLst>
            <pc:docMk/>
            <pc:sldMk cId="3926659177" sldId="9955"/>
            <ac:spMk id="44" creationId="{0AD951ED-D966-864C-B050-880C2C287ACA}"/>
          </ac:spMkLst>
        </pc:spChg>
        <pc:spChg chg="mod">
          <ac:chgData name="Jia Mian" userId="291035a0b0f30ad2" providerId="LiveId" clId="{EF4868CA-3D2D-436B-94FC-F45F09C2D798}" dt="2022-02-27T03:33:25.110" v="585" actId="108"/>
          <ac:spMkLst>
            <pc:docMk/>
            <pc:sldMk cId="3926659177" sldId="9955"/>
            <ac:spMk id="45" creationId="{402C7874-CC1B-C74C-B952-99B584FC4E36}"/>
          </ac:spMkLst>
        </pc:spChg>
        <pc:spChg chg="mod">
          <ac:chgData name="Jia Mian" userId="291035a0b0f30ad2" providerId="LiveId" clId="{EF4868CA-3D2D-436B-94FC-F45F09C2D798}" dt="2022-02-27T03:33:28.036" v="588" actId="108"/>
          <ac:spMkLst>
            <pc:docMk/>
            <pc:sldMk cId="3926659177" sldId="9955"/>
            <ac:spMk id="46" creationId="{9DF2E69B-ED60-BF40-A4F8-B5132ECBCE3A}"/>
          </ac:spMkLst>
        </pc:spChg>
        <pc:spChg chg="mod">
          <ac:chgData name="Jia Mian" userId="291035a0b0f30ad2" providerId="LiveId" clId="{EF4868CA-3D2D-436B-94FC-F45F09C2D798}" dt="2022-02-27T03:33:27.102" v="587" actId="108"/>
          <ac:spMkLst>
            <pc:docMk/>
            <pc:sldMk cId="3926659177" sldId="9955"/>
            <ac:spMk id="47" creationId="{3A1433B0-44DD-994D-825A-5BE5B899ABF6}"/>
          </ac:spMkLst>
        </pc:spChg>
        <pc:spChg chg="mod">
          <ac:chgData name="Jia Mian" userId="291035a0b0f30ad2" providerId="LiveId" clId="{EF4868CA-3D2D-436B-94FC-F45F09C2D798}" dt="2022-02-27T03:33:26.002" v="586" actId="108"/>
          <ac:spMkLst>
            <pc:docMk/>
            <pc:sldMk cId="3926659177" sldId="9955"/>
            <ac:spMk id="48" creationId="{F71A3DC1-E950-6447-87D5-C045B6FE31F1}"/>
          </ac:spMkLst>
        </pc:spChg>
        <pc:spChg chg="del">
          <ac:chgData name="Jia Mian" userId="291035a0b0f30ad2" providerId="LiveId" clId="{EF4868CA-3D2D-436B-94FC-F45F09C2D798}" dt="2022-02-27T03:33:32.257" v="590" actId="478"/>
          <ac:spMkLst>
            <pc:docMk/>
            <pc:sldMk cId="3926659177" sldId="9955"/>
            <ac:spMk id="55" creationId="{A166058C-2669-F64C-BD35-CFC2708E9992}"/>
          </ac:spMkLst>
        </pc:spChg>
        <pc:spChg chg="del">
          <ac:chgData name="Jia Mian" userId="291035a0b0f30ad2" providerId="LiveId" clId="{EF4868CA-3D2D-436B-94FC-F45F09C2D798}" dt="2022-02-27T03:33:42.726" v="592" actId="478"/>
          <ac:spMkLst>
            <pc:docMk/>
            <pc:sldMk cId="3926659177" sldId="9955"/>
            <ac:spMk id="56" creationId="{AA052A73-F243-A242-B37B-F79061444786}"/>
          </ac:spMkLst>
        </pc:spChg>
        <pc:spChg chg="del">
          <ac:chgData name="Jia Mian" userId="291035a0b0f30ad2" providerId="LiveId" clId="{EF4868CA-3D2D-436B-94FC-F45F09C2D798}" dt="2022-02-27T03:33:37.491" v="591" actId="478"/>
          <ac:spMkLst>
            <pc:docMk/>
            <pc:sldMk cId="3926659177" sldId="9955"/>
            <ac:spMk id="58" creationId="{ECD1C5D4-DFF0-5B40-91B9-33054984C552}"/>
          </ac:spMkLst>
        </pc:spChg>
      </pc:sldChg>
      <pc:sldChg chg="modSp add mod modClrScheme chgLayout">
        <pc:chgData name="Jia Mian" userId="291035a0b0f30ad2" providerId="LiveId" clId="{EF4868CA-3D2D-436B-94FC-F45F09C2D798}" dt="2022-02-27T03:37:01.428" v="614" actId="207"/>
        <pc:sldMkLst>
          <pc:docMk/>
          <pc:sldMk cId="1704301996" sldId="9956"/>
        </pc:sldMkLst>
        <pc:spChg chg="mod ord">
          <ac:chgData name="Jia Mian" userId="291035a0b0f30ad2" providerId="LiveId" clId="{EF4868CA-3D2D-436B-94FC-F45F09C2D798}" dt="2022-02-27T03:36:46.559" v="610" actId="700"/>
          <ac:spMkLst>
            <pc:docMk/>
            <pc:sldMk cId="1704301996" sldId="9956"/>
            <ac:spMk id="2" creationId="{56991355-6B66-2248-94F4-1252CCEEF06F}"/>
          </ac:spMkLst>
        </pc:spChg>
        <pc:spChg chg="mod">
          <ac:chgData name="Jia Mian" userId="291035a0b0f30ad2" providerId="LiveId" clId="{EF4868CA-3D2D-436B-94FC-F45F09C2D798}" dt="2022-02-27T03:37:01.428" v="614" actId="207"/>
          <ac:spMkLst>
            <pc:docMk/>
            <pc:sldMk cId="1704301996" sldId="9956"/>
            <ac:spMk id="5" creationId="{C57D6C43-E0BA-344C-AB3B-3F70AE26EE6B}"/>
          </ac:spMkLst>
        </pc:spChg>
        <pc:spChg chg="mod">
          <ac:chgData name="Jia Mian" userId="291035a0b0f30ad2" providerId="LiveId" clId="{EF4868CA-3D2D-436B-94FC-F45F09C2D798}" dt="2022-02-27T03:37:01.428" v="614" actId="207"/>
          <ac:spMkLst>
            <pc:docMk/>
            <pc:sldMk cId="1704301996" sldId="9956"/>
            <ac:spMk id="6" creationId="{6EDB3DC1-95D1-3B47-B807-835DCD659941}"/>
          </ac:spMkLst>
        </pc:spChg>
        <pc:spChg chg="mod">
          <ac:chgData name="Jia Mian" userId="291035a0b0f30ad2" providerId="LiveId" clId="{EF4868CA-3D2D-436B-94FC-F45F09C2D798}" dt="2022-02-27T03:36:58.762" v="613" actId="207"/>
          <ac:spMkLst>
            <pc:docMk/>
            <pc:sldMk cId="1704301996" sldId="9956"/>
            <ac:spMk id="13" creationId="{F4654792-17A3-D548-B513-D9249FEB2736}"/>
          </ac:spMkLst>
        </pc:spChg>
        <pc:spChg chg="mod">
          <ac:chgData name="Jia Mian" userId="291035a0b0f30ad2" providerId="LiveId" clId="{EF4868CA-3D2D-436B-94FC-F45F09C2D798}" dt="2022-02-27T03:36:58.762" v="613" actId="207"/>
          <ac:spMkLst>
            <pc:docMk/>
            <pc:sldMk cId="1704301996" sldId="9956"/>
            <ac:spMk id="17" creationId="{90169397-84D4-6F4A-8415-DE44DCE84C07}"/>
          </ac:spMkLst>
        </pc:spChg>
        <pc:spChg chg="mod">
          <ac:chgData name="Jia Mian" userId="291035a0b0f30ad2" providerId="LiveId" clId="{EF4868CA-3D2D-436B-94FC-F45F09C2D798}" dt="2022-02-27T03:36:53.412" v="611" actId="207"/>
          <ac:spMkLst>
            <pc:docMk/>
            <pc:sldMk cId="1704301996" sldId="9956"/>
            <ac:spMk id="20" creationId="{A2B84AD6-1171-B845-8CEA-8AB7CFF62B0E}"/>
          </ac:spMkLst>
        </pc:spChg>
        <pc:spChg chg="mod">
          <ac:chgData name="Jia Mian" userId="291035a0b0f30ad2" providerId="LiveId" clId="{EF4868CA-3D2D-436B-94FC-F45F09C2D798}" dt="2022-02-27T03:36:53.412" v="611" actId="207"/>
          <ac:spMkLst>
            <pc:docMk/>
            <pc:sldMk cId="1704301996" sldId="9956"/>
            <ac:spMk id="22" creationId="{4DCA55A9-2591-A34B-ADAD-30165CC52D4E}"/>
          </ac:spMkLst>
        </pc:spChg>
        <pc:spChg chg="mod">
          <ac:chgData name="Jia Mian" userId="291035a0b0f30ad2" providerId="LiveId" clId="{EF4868CA-3D2D-436B-94FC-F45F09C2D798}" dt="2022-02-27T03:36:56.245" v="612" actId="207"/>
          <ac:spMkLst>
            <pc:docMk/>
            <pc:sldMk cId="1704301996" sldId="9956"/>
            <ac:spMk id="25" creationId="{790ED0BE-2820-3241-94F2-397D91947C69}"/>
          </ac:spMkLst>
        </pc:spChg>
        <pc:spChg chg="mod">
          <ac:chgData name="Jia Mian" userId="291035a0b0f30ad2" providerId="LiveId" clId="{EF4868CA-3D2D-436B-94FC-F45F09C2D798}" dt="2022-02-27T03:36:56.245" v="612" actId="207"/>
          <ac:spMkLst>
            <pc:docMk/>
            <pc:sldMk cId="1704301996" sldId="9956"/>
            <ac:spMk id="27" creationId="{F61E8AA3-58B7-3743-9D28-228C8064E35E}"/>
          </ac:spMkLst>
        </pc:spChg>
        <pc:spChg chg="mod">
          <ac:chgData name="Jia Mian" userId="291035a0b0f30ad2" providerId="LiveId" clId="{EF4868CA-3D2D-436B-94FC-F45F09C2D798}" dt="2022-02-27T03:36:21.348" v="607" actId="207"/>
          <ac:spMkLst>
            <pc:docMk/>
            <pc:sldMk cId="1704301996" sldId="9956"/>
            <ac:spMk id="29" creationId="{A1584D71-758D-E040-8464-AC05BDD04F7B}"/>
          </ac:spMkLst>
        </pc:spChg>
        <pc:spChg chg="mod">
          <ac:chgData name="Jia Mian" userId="291035a0b0f30ad2" providerId="LiveId" clId="{EF4868CA-3D2D-436B-94FC-F45F09C2D798}" dt="2022-02-27T03:36:32.636" v="608" actId="207"/>
          <ac:spMkLst>
            <pc:docMk/>
            <pc:sldMk cId="1704301996" sldId="9956"/>
            <ac:spMk id="30" creationId="{EF02D608-6255-094B-9B27-AB1FE7D8C318}"/>
          </ac:spMkLst>
        </pc:spChg>
        <pc:spChg chg="mod">
          <ac:chgData name="Jia Mian" userId="291035a0b0f30ad2" providerId="LiveId" clId="{EF4868CA-3D2D-436B-94FC-F45F09C2D798}" dt="2022-02-27T03:36:14.107" v="606" actId="207"/>
          <ac:spMkLst>
            <pc:docMk/>
            <pc:sldMk cId="1704301996" sldId="9956"/>
            <ac:spMk id="31" creationId="{A05CB786-C38A-D546-B978-1601E179ED3E}"/>
          </ac:spMkLst>
        </pc:spChg>
        <pc:spChg chg="mod">
          <ac:chgData name="Jia Mian" userId="291035a0b0f30ad2" providerId="LiveId" clId="{EF4868CA-3D2D-436B-94FC-F45F09C2D798}" dt="2022-02-27T03:36:14.107" v="606" actId="207"/>
          <ac:spMkLst>
            <pc:docMk/>
            <pc:sldMk cId="1704301996" sldId="9956"/>
            <ac:spMk id="32" creationId="{3768F848-A075-7C4E-BF29-66AC412D7689}"/>
          </ac:spMkLst>
        </pc:spChg>
        <pc:spChg chg="mod">
          <ac:chgData name="Jia Mian" userId="291035a0b0f30ad2" providerId="LiveId" clId="{EF4868CA-3D2D-436B-94FC-F45F09C2D798}" dt="2022-02-27T03:36:14.107" v="606" actId="207"/>
          <ac:spMkLst>
            <pc:docMk/>
            <pc:sldMk cId="1704301996" sldId="9956"/>
            <ac:spMk id="33" creationId="{A2A1C1EA-0C42-084C-AEDA-55066A49F52B}"/>
          </ac:spMkLst>
        </pc:spChg>
        <pc:spChg chg="mod">
          <ac:chgData name="Jia Mian" userId="291035a0b0f30ad2" providerId="LiveId" clId="{EF4868CA-3D2D-436B-94FC-F45F09C2D798}" dt="2022-02-27T03:36:14.107" v="606" actId="207"/>
          <ac:spMkLst>
            <pc:docMk/>
            <pc:sldMk cId="1704301996" sldId="9956"/>
            <ac:spMk id="34" creationId="{0B676326-0EB8-954E-829D-D56712F0826B}"/>
          </ac:spMkLst>
        </pc:spChg>
        <pc:spChg chg="mod">
          <ac:chgData name="Jia Mian" userId="291035a0b0f30ad2" providerId="LiveId" clId="{EF4868CA-3D2D-436B-94FC-F45F09C2D798}" dt="2022-02-27T03:36:40.797" v="609" actId="208"/>
          <ac:spMkLst>
            <pc:docMk/>
            <pc:sldMk cId="1704301996" sldId="9956"/>
            <ac:spMk id="36" creationId="{C6A65D78-ECCD-6844-81B8-4528D6904D48}"/>
          </ac:spMkLst>
        </pc:spChg>
        <pc:spChg chg="mod">
          <ac:chgData name="Jia Mian" userId="291035a0b0f30ad2" providerId="LiveId" clId="{EF4868CA-3D2D-436B-94FC-F45F09C2D798}" dt="2022-02-27T03:36:06.681" v="604" actId="207"/>
          <ac:spMkLst>
            <pc:docMk/>
            <pc:sldMk cId="1704301996" sldId="9956"/>
            <ac:spMk id="40" creationId="{00000000-0000-0000-0000-000000000000}"/>
          </ac:spMkLst>
        </pc:spChg>
        <pc:spChg chg="mod">
          <ac:chgData name="Jia Mian" userId="291035a0b0f30ad2" providerId="LiveId" clId="{EF4868CA-3D2D-436B-94FC-F45F09C2D798}" dt="2022-02-27T03:36:06.681" v="604" actId="207"/>
          <ac:spMkLst>
            <pc:docMk/>
            <pc:sldMk cId="1704301996" sldId="9956"/>
            <ac:spMk id="41" creationId="{00000000-0000-0000-0000-000000000000}"/>
          </ac:spMkLst>
        </pc:spChg>
        <pc:spChg chg="mod">
          <ac:chgData name="Jia Mian" userId="291035a0b0f30ad2" providerId="LiveId" clId="{EF4868CA-3D2D-436B-94FC-F45F09C2D798}" dt="2022-02-27T03:36:06.681" v="604" actId="207"/>
          <ac:spMkLst>
            <pc:docMk/>
            <pc:sldMk cId="1704301996" sldId="9956"/>
            <ac:spMk id="42" creationId="{00000000-0000-0000-0000-000000000000}"/>
          </ac:spMkLst>
        </pc:spChg>
        <pc:spChg chg="mod">
          <ac:chgData name="Jia Mian" userId="291035a0b0f30ad2" providerId="LiveId" clId="{EF4868CA-3D2D-436B-94FC-F45F09C2D798}" dt="2022-02-27T03:36:06.681" v="604" actId="207"/>
          <ac:spMkLst>
            <pc:docMk/>
            <pc:sldMk cId="1704301996" sldId="9956"/>
            <ac:spMk id="43" creationId="{00000000-0000-0000-0000-000000000000}"/>
          </ac:spMkLst>
        </pc:spChg>
        <pc:spChg chg="mod">
          <ac:chgData name="Jia Mian" userId="291035a0b0f30ad2" providerId="LiveId" clId="{EF4868CA-3D2D-436B-94FC-F45F09C2D798}" dt="2022-02-27T03:36:01.006" v="603" actId="207"/>
          <ac:spMkLst>
            <pc:docMk/>
            <pc:sldMk cId="1704301996" sldId="9956"/>
            <ac:spMk id="44" creationId="{F22489FC-2C35-8E43-A274-3483C5A187D4}"/>
          </ac:spMkLst>
        </pc:spChg>
        <pc:spChg chg="mod">
          <ac:chgData name="Jia Mian" userId="291035a0b0f30ad2" providerId="LiveId" clId="{EF4868CA-3D2D-436B-94FC-F45F09C2D798}" dt="2022-02-27T03:36:01.006" v="603" actId="207"/>
          <ac:spMkLst>
            <pc:docMk/>
            <pc:sldMk cId="1704301996" sldId="9956"/>
            <ac:spMk id="45" creationId="{80866ABF-7ECF-CE4D-98E0-1939DA77AC83}"/>
          </ac:spMkLst>
        </pc:spChg>
        <pc:spChg chg="mod">
          <ac:chgData name="Jia Mian" userId="291035a0b0f30ad2" providerId="LiveId" clId="{EF4868CA-3D2D-436B-94FC-F45F09C2D798}" dt="2022-02-27T03:36:01.006" v="603" actId="207"/>
          <ac:spMkLst>
            <pc:docMk/>
            <pc:sldMk cId="1704301996" sldId="9956"/>
            <ac:spMk id="50" creationId="{2527E9CA-B237-3D46-BBA4-82575DA93CE1}"/>
          </ac:spMkLst>
        </pc:spChg>
        <pc:spChg chg="mod">
          <ac:chgData name="Jia Mian" userId="291035a0b0f30ad2" providerId="LiveId" clId="{EF4868CA-3D2D-436B-94FC-F45F09C2D798}" dt="2022-02-27T03:36:01.006" v="603" actId="207"/>
          <ac:spMkLst>
            <pc:docMk/>
            <pc:sldMk cId="1704301996" sldId="9956"/>
            <ac:spMk id="51" creationId="{54C6927D-5EA4-C243-A6B5-991923A88297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52" creationId="{C34422D6-C606-B243-8902-F9D56EE546E6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56" creationId="{F1A7C106-B2F8-CD43-AB78-9FF94DE3BD8F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58" creationId="{184E61DD-919D-7E46-B9B6-AAEC982002A1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59" creationId="{E8A46EDA-F66F-C04A-8EDC-E985EB62BE2B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60" creationId="{C7989D2C-D963-5E4B-B74E-6574897259D8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61" creationId="{87585249-9FC1-6741-A515-BC687F3B2965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62" creationId="{FC15CC51-646D-4448-9F55-4A33A92F718D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63" creationId="{7D3D6773-F818-7948-B96B-6AA11183B4C0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64" creationId="{1859E455-5A7A-344A-BB82-B8EA60E4DA4A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65" creationId="{0BA0B0EE-0184-8145-B2EF-C9787DB67B91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66" creationId="{9CFAD26F-1FA2-794F-BF09-67AB627F728C}"/>
          </ac:spMkLst>
        </pc:spChg>
        <pc:spChg chg="mod">
          <ac:chgData name="Jia Mian" userId="291035a0b0f30ad2" providerId="LiveId" clId="{EF4868CA-3D2D-436B-94FC-F45F09C2D798}" dt="2022-02-27T03:35:53.576" v="602" actId="207"/>
          <ac:spMkLst>
            <pc:docMk/>
            <pc:sldMk cId="1704301996" sldId="9956"/>
            <ac:spMk id="67" creationId="{9B4D56AC-398F-1440-8700-EEB1F9C0749E}"/>
          </ac:spMkLst>
        </pc:spChg>
      </pc:sldChg>
      <pc:sldMasterChg chg="modSldLayout">
        <pc:chgData name="Jia Mian" userId="291035a0b0f30ad2" providerId="LiveId" clId="{EF4868CA-3D2D-436B-94FC-F45F09C2D798}" dt="2022-02-27T02:58:42.563" v="339" actId="478"/>
        <pc:sldMasterMkLst>
          <pc:docMk/>
          <pc:sldMasterMk cId="0" sldId="2147483648"/>
        </pc:sldMasterMkLst>
        <pc:sldLayoutChg chg="addSp delSp modSp mod">
          <pc:chgData name="Jia Mian" userId="291035a0b0f30ad2" providerId="LiveId" clId="{EF4868CA-3D2D-436B-94FC-F45F09C2D798}" dt="2022-02-27T02:57:52.028" v="327" actId="207"/>
          <pc:sldLayoutMkLst>
            <pc:docMk/>
            <pc:sldMasterMk cId="0" sldId="2147483648"/>
            <pc:sldLayoutMk cId="2699627361" sldId="2147483667"/>
          </pc:sldLayoutMkLst>
          <pc:spChg chg="add del mod">
            <ac:chgData name="Jia Mian" userId="291035a0b0f30ad2" providerId="LiveId" clId="{EF4868CA-3D2D-436B-94FC-F45F09C2D798}" dt="2022-02-27T02:57:52.028" v="327" actId="207"/>
            <ac:spMkLst>
              <pc:docMk/>
              <pc:sldMasterMk cId="0" sldId="2147483648"/>
              <pc:sldLayoutMk cId="2699627361" sldId="2147483667"/>
              <ac:spMk id="2" creationId="{00000000-0000-0000-0000-000000000000}"/>
            </ac:spMkLst>
          </pc:spChg>
          <pc:spChg chg="add del mod">
            <ac:chgData name="Jia Mian" userId="291035a0b0f30ad2" providerId="LiveId" clId="{EF4868CA-3D2D-436B-94FC-F45F09C2D798}" dt="2022-02-27T02:57:20.436" v="305"/>
            <ac:spMkLst>
              <pc:docMk/>
              <pc:sldMasterMk cId="0" sldId="2147483648"/>
              <pc:sldLayoutMk cId="2699627361" sldId="2147483667"/>
              <ac:spMk id="3" creationId="{9C1161F0-D666-49F9-BDEC-8F211DB8CF92}"/>
            </ac:spMkLst>
          </pc:spChg>
          <pc:spChg chg="add del mod">
            <ac:chgData name="Jia Mian" userId="291035a0b0f30ad2" providerId="LiveId" clId="{EF4868CA-3D2D-436B-94FC-F45F09C2D798}" dt="2022-02-27T02:57:24.219" v="315"/>
            <ac:spMkLst>
              <pc:docMk/>
              <pc:sldMasterMk cId="0" sldId="2147483648"/>
              <pc:sldLayoutMk cId="2699627361" sldId="2147483667"/>
              <ac:spMk id="9" creationId="{86B16819-57DA-4EFE-92E2-97FC303526F6}"/>
            </ac:spMkLst>
          </pc:spChg>
          <pc:spChg chg="add del">
            <ac:chgData name="Jia Mian" userId="291035a0b0f30ad2" providerId="LiveId" clId="{EF4868CA-3D2D-436B-94FC-F45F09C2D798}" dt="2022-02-27T02:57:27.484" v="320" actId="478"/>
            <ac:spMkLst>
              <pc:docMk/>
              <pc:sldMasterMk cId="0" sldId="2147483648"/>
              <pc:sldLayoutMk cId="2699627361" sldId="2147483667"/>
              <ac:spMk id="12" creationId="{972FBF2B-658E-4BD7-91D9-6E3659F06640}"/>
            </ac:spMkLst>
          </pc:spChg>
          <pc:spChg chg="add del mod">
            <ac:chgData name="Jia Mian" userId="291035a0b0f30ad2" providerId="LiveId" clId="{EF4868CA-3D2D-436B-94FC-F45F09C2D798}" dt="2022-02-27T02:57:32.387" v="323" actId="478"/>
            <ac:spMkLst>
              <pc:docMk/>
              <pc:sldMasterMk cId="0" sldId="2147483648"/>
              <pc:sldLayoutMk cId="2699627361" sldId="2147483667"/>
              <ac:spMk id="14" creationId="{00E0BCE0-CDC8-46C1-9226-50915C706CEF}"/>
            </ac:spMkLst>
          </pc:spChg>
          <pc:picChg chg="add del">
            <ac:chgData name="Jia Mian" userId="291035a0b0f30ad2" providerId="LiveId" clId="{EF4868CA-3D2D-436B-94FC-F45F09C2D798}" dt="2022-02-27T02:57:34.611" v="324" actId="478"/>
            <ac:picMkLst>
              <pc:docMk/>
              <pc:sldMasterMk cId="0" sldId="2147483648"/>
              <pc:sldLayoutMk cId="2699627361" sldId="2147483667"/>
              <ac:picMk id="7" creationId="{122F7FB9-28F3-4E30-BACF-7588599442D3}"/>
            </ac:picMkLst>
          </pc:picChg>
          <pc:picChg chg="add del mod">
            <ac:chgData name="Jia Mian" userId="291035a0b0f30ad2" providerId="LiveId" clId="{EF4868CA-3D2D-436B-94FC-F45F09C2D798}" dt="2022-02-27T02:57:24.219" v="315"/>
            <ac:picMkLst>
              <pc:docMk/>
              <pc:sldMasterMk cId="0" sldId="2147483648"/>
              <pc:sldLayoutMk cId="2699627361" sldId="2147483667"/>
              <ac:picMk id="10" creationId="{1EB9D18A-AAB6-46E9-8B9E-24B6BB9FCCA0}"/>
            </ac:picMkLst>
          </pc:picChg>
          <pc:picChg chg="add mod">
            <ac:chgData name="Jia Mian" userId="291035a0b0f30ad2" providerId="LiveId" clId="{EF4868CA-3D2D-436B-94FC-F45F09C2D798}" dt="2022-02-27T02:57:40.554" v="325" actId="1076"/>
            <ac:picMkLst>
              <pc:docMk/>
              <pc:sldMasterMk cId="0" sldId="2147483648"/>
              <pc:sldLayoutMk cId="2699627361" sldId="2147483667"/>
              <ac:picMk id="15" creationId="{A7324A2B-40FE-41B0-BD67-C44155BE027D}"/>
            </ac:picMkLst>
          </pc:picChg>
          <pc:cxnChg chg="add del">
            <ac:chgData name="Jia Mian" userId="291035a0b0f30ad2" providerId="LiveId" clId="{EF4868CA-3D2D-436B-94FC-F45F09C2D798}" dt="2022-02-27T02:57:22.323" v="310" actId="478"/>
            <ac:cxnSpMkLst>
              <pc:docMk/>
              <pc:sldMasterMk cId="0" sldId="2147483648"/>
              <pc:sldLayoutMk cId="2699627361" sldId="2147483667"/>
              <ac:cxnSpMk id="8" creationId="{893BE0B2-358D-46A5-A1A8-AD12A148177E}"/>
            </ac:cxnSpMkLst>
          </pc:cxnChg>
        </pc:sldLayoutChg>
        <pc:sldLayoutChg chg="delSp mod">
          <pc:chgData name="Jia Mian" userId="291035a0b0f30ad2" providerId="LiveId" clId="{EF4868CA-3D2D-436B-94FC-F45F09C2D798}" dt="2022-02-27T02:58:42.563" v="339" actId="478"/>
          <pc:sldLayoutMkLst>
            <pc:docMk/>
            <pc:sldMasterMk cId="0" sldId="2147483648"/>
            <pc:sldLayoutMk cId="2466850905" sldId="2147483668"/>
          </pc:sldLayoutMkLst>
          <pc:cxnChg chg="del">
            <ac:chgData name="Jia Mian" userId="291035a0b0f30ad2" providerId="LiveId" clId="{EF4868CA-3D2D-436B-94FC-F45F09C2D798}" dt="2022-02-27T02:58:42.563" v="339" actId="478"/>
            <ac:cxnSpMkLst>
              <pc:docMk/>
              <pc:sldMasterMk cId="0" sldId="2147483648"/>
              <pc:sldLayoutMk cId="2466850905" sldId="2147483668"/>
              <ac:cxnSpMk id="8" creationId="{893BE0B2-358D-46A5-A1A8-AD12A148177E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7DDCD-E14D-F545-BE0A-79FCDB92DAC3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80E56B-4E68-A542-B64E-01AD5EAACA5C}">
      <dgm:prSet phldrT="[文本]" custT="1"/>
      <dgm:spPr/>
      <dgm:t>
        <a:bodyPr/>
        <a:lstStyle/>
        <a:p>
          <a:r>
            <a:rPr lang="zh-CN" altLang="en-US" sz="1400" dirty="0">
              <a:solidFill>
                <a:schemeClr val="bg1"/>
              </a:solidFill>
            </a:rPr>
            <a:t>语音</a:t>
          </a:r>
        </a:p>
      </dgm:t>
    </dgm:pt>
    <dgm:pt modelId="{87334667-E2B6-2345-B48D-A042BBBB19D5}" type="parTrans" cxnId="{D1A133E5-4CB1-6445-902A-A49CBBBE5CDF}">
      <dgm:prSet/>
      <dgm:spPr/>
      <dgm:t>
        <a:bodyPr/>
        <a:lstStyle/>
        <a:p>
          <a:endParaRPr lang="zh-CN" altLang="en-US"/>
        </a:p>
      </dgm:t>
    </dgm:pt>
    <dgm:pt modelId="{267784CC-0F49-8E44-8CA2-D14D636F8DF5}" type="sibTrans" cxnId="{D1A133E5-4CB1-6445-902A-A49CBBBE5CDF}">
      <dgm:prSet/>
      <dgm:spPr/>
      <dgm:t>
        <a:bodyPr/>
        <a:lstStyle/>
        <a:p>
          <a:endParaRPr lang="zh-CN" altLang="en-US"/>
        </a:p>
      </dgm:t>
    </dgm:pt>
    <dgm:pt modelId="{ADDEA227-C800-1E43-9A89-381E81B8D08F}">
      <dgm:prSet phldrT="[文本]" custT="1"/>
      <dgm:spPr/>
      <dgm:t>
        <a:bodyPr/>
        <a:lstStyle/>
        <a:p>
          <a:r>
            <a:rPr lang="zh-CN" altLang="en-US" sz="1400" dirty="0">
              <a:solidFill>
                <a:schemeClr val="bg1"/>
              </a:solidFill>
            </a:rPr>
            <a:t>图像</a:t>
          </a:r>
        </a:p>
      </dgm:t>
    </dgm:pt>
    <dgm:pt modelId="{E63AEBF4-B482-1D49-AFBB-EAAEA9F1B4C0}" type="parTrans" cxnId="{6260E39E-4356-4A4E-A87C-0C2C4664A9DD}">
      <dgm:prSet/>
      <dgm:spPr/>
      <dgm:t>
        <a:bodyPr/>
        <a:lstStyle/>
        <a:p>
          <a:endParaRPr lang="zh-CN" altLang="en-US"/>
        </a:p>
      </dgm:t>
    </dgm:pt>
    <dgm:pt modelId="{454BC96C-BFC0-9541-81F6-1D300F858300}" type="sibTrans" cxnId="{6260E39E-4356-4A4E-A87C-0C2C4664A9DD}">
      <dgm:prSet/>
      <dgm:spPr/>
      <dgm:t>
        <a:bodyPr/>
        <a:lstStyle/>
        <a:p>
          <a:endParaRPr lang="zh-CN" altLang="en-US"/>
        </a:p>
      </dgm:t>
    </dgm:pt>
    <dgm:pt modelId="{DA6CEB1C-819D-434B-95D0-3DAFCB02BD4A}">
      <dgm:prSet phldrT="[文本]" custT="1"/>
      <dgm:spPr/>
      <dgm:t>
        <a:bodyPr/>
        <a:lstStyle/>
        <a:p>
          <a:r>
            <a:rPr lang="zh-CN" altLang="en-US" sz="1400" dirty="0">
              <a:solidFill>
                <a:schemeClr val="bg1"/>
              </a:solidFill>
            </a:rPr>
            <a:t>视频</a:t>
          </a:r>
        </a:p>
      </dgm:t>
    </dgm:pt>
    <dgm:pt modelId="{08FABA86-15A3-7E48-847D-35A92B35B141}" type="parTrans" cxnId="{B812C719-A1C2-E34D-A24F-4BC932E55F40}">
      <dgm:prSet/>
      <dgm:spPr/>
      <dgm:t>
        <a:bodyPr/>
        <a:lstStyle/>
        <a:p>
          <a:endParaRPr lang="zh-CN" altLang="en-US"/>
        </a:p>
      </dgm:t>
    </dgm:pt>
    <dgm:pt modelId="{10867DCB-7207-1543-8D03-E535F9B731BB}" type="sibTrans" cxnId="{B812C719-A1C2-E34D-A24F-4BC932E55F40}">
      <dgm:prSet/>
      <dgm:spPr/>
      <dgm:t>
        <a:bodyPr/>
        <a:lstStyle/>
        <a:p>
          <a:endParaRPr lang="zh-CN" altLang="en-US"/>
        </a:p>
      </dgm:t>
    </dgm:pt>
    <dgm:pt modelId="{EBF4A648-B131-254A-82C0-E697EC42D4B6}">
      <dgm:prSet phldrT="[文本]" custT="1"/>
      <dgm:spPr/>
      <dgm:t>
        <a:bodyPr/>
        <a:lstStyle/>
        <a:p>
          <a:r>
            <a:rPr lang="zh-CN" altLang="en-US" sz="1400" dirty="0">
              <a:solidFill>
                <a:schemeClr val="bg1"/>
              </a:solidFill>
            </a:rPr>
            <a:t>触觉</a:t>
          </a:r>
        </a:p>
      </dgm:t>
    </dgm:pt>
    <dgm:pt modelId="{4384FF58-80FC-D849-B1CE-252AEAE86D63}" type="parTrans" cxnId="{8ECF13C9-A169-5B4C-8D69-1022C18859FB}">
      <dgm:prSet/>
      <dgm:spPr/>
      <dgm:t>
        <a:bodyPr/>
        <a:lstStyle/>
        <a:p>
          <a:endParaRPr lang="zh-CN" altLang="en-US"/>
        </a:p>
      </dgm:t>
    </dgm:pt>
    <dgm:pt modelId="{CE24A4DC-5264-3A44-9D6B-D498051DF9AA}" type="sibTrans" cxnId="{8ECF13C9-A169-5B4C-8D69-1022C18859FB}">
      <dgm:prSet/>
      <dgm:spPr/>
      <dgm:t>
        <a:bodyPr/>
        <a:lstStyle/>
        <a:p>
          <a:endParaRPr lang="zh-CN" altLang="en-US"/>
        </a:p>
      </dgm:t>
    </dgm:pt>
    <dgm:pt modelId="{D076947E-25BA-4E4D-A716-01B0169662A6}">
      <dgm:prSet custT="1"/>
      <dgm:spPr/>
      <dgm:t>
        <a:bodyPr/>
        <a:lstStyle/>
        <a:p>
          <a:r>
            <a:rPr lang="zh-CN" altLang="en-US" sz="1400" dirty="0">
              <a:solidFill>
                <a:schemeClr val="bg1"/>
              </a:solidFill>
            </a:rPr>
            <a:t>味觉</a:t>
          </a:r>
        </a:p>
      </dgm:t>
    </dgm:pt>
    <dgm:pt modelId="{B1278F98-330C-354F-9FB6-38254B426A87}" type="parTrans" cxnId="{D6A02D6A-261F-5448-9557-3193E1641682}">
      <dgm:prSet/>
      <dgm:spPr/>
      <dgm:t>
        <a:bodyPr/>
        <a:lstStyle/>
        <a:p>
          <a:endParaRPr lang="zh-CN" altLang="en-US"/>
        </a:p>
      </dgm:t>
    </dgm:pt>
    <dgm:pt modelId="{E09AD074-F7B1-E042-8EA9-AE5B2652BC42}" type="sibTrans" cxnId="{D6A02D6A-261F-5448-9557-3193E1641682}">
      <dgm:prSet/>
      <dgm:spPr/>
      <dgm:t>
        <a:bodyPr/>
        <a:lstStyle/>
        <a:p>
          <a:endParaRPr lang="zh-CN" altLang="en-US"/>
        </a:p>
      </dgm:t>
    </dgm:pt>
    <dgm:pt modelId="{4951D874-3E62-CA44-9CAC-A07F2FA43644}">
      <dgm:prSet custT="1"/>
      <dgm:spPr/>
      <dgm:t>
        <a:bodyPr/>
        <a:lstStyle/>
        <a:p>
          <a:r>
            <a:rPr lang="en-US" altLang="zh-CN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….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E7AD0115-1EDB-8F4E-8AB8-4CF335390CDD}" type="parTrans" cxnId="{84EEE05A-D8A4-8A4F-840E-8251074D88DC}">
      <dgm:prSet/>
      <dgm:spPr/>
      <dgm:t>
        <a:bodyPr/>
        <a:lstStyle/>
        <a:p>
          <a:endParaRPr lang="zh-CN" altLang="en-US"/>
        </a:p>
      </dgm:t>
    </dgm:pt>
    <dgm:pt modelId="{EF3D4505-088E-D440-A792-EE1CACE61CFE}" type="sibTrans" cxnId="{84EEE05A-D8A4-8A4F-840E-8251074D88DC}">
      <dgm:prSet/>
      <dgm:spPr/>
      <dgm:t>
        <a:bodyPr/>
        <a:lstStyle/>
        <a:p>
          <a:endParaRPr lang="zh-CN" altLang="en-US"/>
        </a:p>
      </dgm:t>
    </dgm:pt>
    <dgm:pt modelId="{B26E8003-6919-DE42-8D75-5E5CC96DD734}">
      <dgm:prSet custT="1"/>
      <dgm:spPr/>
      <dgm:t>
        <a:bodyPr/>
        <a:lstStyle/>
        <a:p>
          <a:r>
            <a:rPr lang="zh-CN" altLang="en-US" sz="14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文字</a:t>
          </a:r>
          <a:endParaRPr lang="en-US" altLang="zh-CN" sz="1400" b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B35E9C-4D9D-0E4A-B314-AD0D8BF7368E}" type="parTrans" cxnId="{E7EC8C64-B2BD-C940-884C-C25CB427149E}">
      <dgm:prSet/>
      <dgm:spPr/>
      <dgm:t>
        <a:bodyPr/>
        <a:lstStyle/>
        <a:p>
          <a:endParaRPr lang="zh-CN" altLang="en-US"/>
        </a:p>
      </dgm:t>
    </dgm:pt>
    <dgm:pt modelId="{E1F6B1F3-8900-6A4D-B20C-8801683C755E}" type="sibTrans" cxnId="{E7EC8C64-B2BD-C940-884C-C25CB427149E}">
      <dgm:prSet/>
      <dgm:spPr/>
      <dgm:t>
        <a:bodyPr/>
        <a:lstStyle/>
        <a:p>
          <a:endParaRPr lang="zh-CN" altLang="en-US"/>
        </a:p>
      </dgm:t>
    </dgm:pt>
    <dgm:pt modelId="{F4F4A3F9-C042-2145-AAF0-7AC78AD63C61}" type="pres">
      <dgm:prSet presAssocID="{ABD7DDCD-E14D-F545-BE0A-79FCDB92DAC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4C6B4F7-BBE3-AD43-BE48-DC585BF32E35}" type="pres">
      <dgm:prSet presAssocID="{3280E56B-4E68-A542-B64E-01AD5EAACA5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1302D3-C9F6-B847-8FA5-8520A24C159A}" type="pres">
      <dgm:prSet presAssocID="{3280E56B-4E68-A542-B64E-01AD5EAACA5C}" presName="spNode" presStyleCnt="0"/>
      <dgm:spPr/>
    </dgm:pt>
    <dgm:pt modelId="{2B8B1970-EB07-234D-97FC-936937EF1670}" type="pres">
      <dgm:prSet presAssocID="{267784CC-0F49-8E44-8CA2-D14D636F8DF5}" presName="sibTrans" presStyleLbl="sibTrans1D1" presStyleIdx="0" presStyleCnt="7"/>
      <dgm:spPr/>
      <dgm:t>
        <a:bodyPr/>
        <a:lstStyle/>
        <a:p>
          <a:endParaRPr lang="zh-CN" altLang="en-US"/>
        </a:p>
      </dgm:t>
    </dgm:pt>
    <dgm:pt modelId="{0FAE56DC-9FB4-EA4A-AF0E-C6048AC9841E}" type="pres">
      <dgm:prSet presAssocID="{ADDEA227-C800-1E43-9A89-381E81B8D08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F5483B-C57D-4F44-9839-DC5225C141B9}" type="pres">
      <dgm:prSet presAssocID="{ADDEA227-C800-1E43-9A89-381E81B8D08F}" presName="spNode" presStyleCnt="0"/>
      <dgm:spPr/>
    </dgm:pt>
    <dgm:pt modelId="{DF52F962-B02A-4249-8902-82F2212EB124}" type="pres">
      <dgm:prSet presAssocID="{454BC96C-BFC0-9541-81F6-1D300F858300}" presName="sibTrans" presStyleLbl="sibTrans1D1" presStyleIdx="1" presStyleCnt="7"/>
      <dgm:spPr/>
      <dgm:t>
        <a:bodyPr/>
        <a:lstStyle/>
        <a:p>
          <a:endParaRPr lang="zh-CN" altLang="en-US"/>
        </a:p>
      </dgm:t>
    </dgm:pt>
    <dgm:pt modelId="{C72C52D2-1A6E-3D4C-BC9E-3FA96E5A5D3D}" type="pres">
      <dgm:prSet presAssocID="{DA6CEB1C-819D-434B-95D0-3DAFCB02BD4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FEAAEF-2006-C14C-9AA9-323F4FFF620D}" type="pres">
      <dgm:prSet presAssocID="{DA6CEB1C-819D-434B-95D0-3DAFCB02BD4A}" presName="spNode" presStyleCnt="0"/>
      <dgm:spPr/>
    </dgm:pt>
    <dgm:pt modelId="{AA940E26-58C7-AB4A-A1F2-73DDEE6496C2}" type="pres">
      <dgm:prSet presAssocID="{10867DCB-7207-1543-8D03-E535F9B731BB}" presName="sibTrans" presStyleLbl="sibTrans1D1" presStyleIdx="2" presStyleCnt="7"/>
      <dgm:spPr/>
      <dgm:t>
        <a:bodyPr/>
        <a:lstStyle/>
        <a:p>
          <a:endParaRPr lang="zh-CN" altLang="en-US"/>
        </a:p>
      </dgm:t>
    </dgm:pt>
    <dgm:pt modelId="{50931549-68BF-244B-979C-4ABCE65DC5D6}" type="pres">
      <dgm:prSet presAssocID="{EBF4A648-B131-254A-82C0-E697EC42D4B6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B0561B-B914-6F48-89C2-14E5C85014E0}" type="pres">
      <dgm:prSet presAssocID="{EBF4A648-B131-254A-82C0-E697EC42D4B6}" presName="spNode" presStyleCnt="0"/>
      <dgm:spPr/>
    </dgm:pt>
    <dgm:pt modelId="{622E0F9B-81D1-514F-897A-7B879F591628}" type="pres">
      <dgm:prSet presAssocID="{CE24A4DC-5264-3A44-9D6B-D498051DF9AA}" presName="sibTrans" presStyleLbl="sibTrans1D1" presStyleIdx="3" presStyleCnt="7"/>
      <dgm:spPr/>
      <dgm:t>
        <a:bodyPr/>
        <a:lstStyle/>
        <a:p>
          <a:endParaRPr lang="zh-CN" altLang="en-US"/>
        </a:p>
      </dgm:t>
    </dgm:pt>
    <dgm:pt modelId="{41AB7B9E-C20C-DC49-8F49-0F7811A84D2F}" type="pres">
      <dgm:prSet presAssocID="{D076947E-25BA-4E4D-A716-01B0169662A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110DEF-623B-E34B-A804-2B047AABF5C4}" type="pres">
      <dgm:prSet presAssocID="{D076947E-25BA-4E4D-A716-01B0169662A6}" presName="spNode" presStyleCnt="0"/>
      <dgm:spPr/>
    </dgm:pt>
    <dgm:pt modelId="{D67BBF1C-0F02-F942-957E-2178C61EECCF}" type="pres">
      <dgm:prSet presAssocID="{E09AD074-F7B1-E042-8EA9-AE5B2652BC42}" presName="sibTrans" presStyleLbl="sibTrans1D1" presStyleIdx="4" presStyleCnt="7"/>
      <dgm:spPr/>
      <dgm:t>
        <a:bodyPr/>
        <a:lstStyle/>
        <a:p>
          <a:endParaRPr lang="zh-CN" altLang="en-US"/>
        </a:p>
      </dgm:t>
    </dgm:pt>
    <dgm:pt modelId="{FC4237CA-9C41-994B-A06B-51F48530660C}" type="pres">
      <dgm:prSet presAssocID="{4951D874-3E62-CA44-9CAC-A07F2FA4364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C3DCB9-55D3-AD43-A439-FA73A2EDC90C}" type="pres">
      <dgm:prSet presAssocID="{4951D874-3E62-CA44-9CAC-A07F2FA43644}" presName="spNode" presStyleCnt="0"/>
      <dgm:spPr/>
    </dgm:pt>
    <dgm:pt modelId="{8501CF82-BBBA-3844-AFC2-4FDCD39E8746}" type="pres">
      <dgm:prSet presAssocID="{EF3D4505-088E-D440-A792-EE1CACE61CFE}" presName="sibTrans" presStyleLbl="sibTrans1D1" presStyleIdx="5" presStyleCnt="7"/>
      <dgm:spPr/>
      <dgm:t>
        <a:bodyPr/>
        <a:lstStyle/>
        <a:p>
          <a:endParaRPr lang="zh-CN" altLang="en-US"/>
        </a:p>
      </dgm:t>
    </dgm:pt>
    <dgm:pt modelId="{3DC923E9-0F3F-9D49-87E8-258B9D20E7BA}" type="pres">
      <dgm:prSet presAssocID="{B26E8003-6919-DE42-8D75-5E5CC96DD73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DC249B-7CB1-CC44-A382-E9D3EAE5B03B}" type="pres">
      <dgm:prSet presAssocID="{B26E8003-6919-DE42-8D75-5E5CC96DD734}" presName="spNode" presStyleCnt="0"/>
      <dgm:spPr/>
    </dgm:pt>
    <dgm:pt modelId="{88B08E8F-118C-2940-BACA-4672FEF01C20}" type="pres">
      <dgm:prSet presAssocID="{E1F6B1F3-8900-6A4D-B20C-8801683C755E}" presName="sibTrans" presStyleLbl="sibTrans1D1" presStyleIdx="6" presStyleCnt="7"/>
      <dgm:spPr/>
      <dgm:t>
        <a:bodyPr/>
        <a:lstStyle/>
        <a:p>
          <a:endParaRPr lang="zh-CN" altLang="en-US"/>
        </a:p>
      </dgm:t>
    </dgm:pt>
  </dgm:ptLst>
  <dgm:cxnLst>
    <dgm:cxn modelId="{8ECF13C9-A169-5B4C-8D69-1022C18859FB}" srcId="{ABD7DDCD-E14D-F545-BE0A-79FCDB92DAC3}" destId="{EBF4A648-B131-254A-82C0-E697EC42D4B6}" srcOrd="3" destOrd="0" parTransId="{4384FF58-80FC-D849-B1CE-252AEAE86D63}" sibTransId="{CE24A4DC-5264-3A44-9D6B-D498051DF9AA}"/>
    <dgm:cxn modelId="{41BED3A0-83F1-4501-9334-536485669BDC}" type="presOf" srcId="{454BC96C-BFC0-9541-81F6-1D300F858300}" destId="{DF52F962-B02A-4249-8902-82F2212EB124}" srcOrd="0" destOrd="0" presId="urn:microsoft.com/office/officeart/2005/8/layout/cycle6"/>
    <dgm:cxn modelId="{E7A990DE-4788-4699-A75E-C3DDA8032747}" type="presOf" srcId="{D076947E-25BA-4E4D-A716-01B0169662A6}" destId="{41AB7B9E-C20C-DC49-8F49-0F7811A84D2F}" srcOrd="0" destOrd="0" presId="urn:microsoft.com/office/officeart/2005/8/layout/cycle6"/>
    <dgm:cxn modelId="{D67BC46A-2677-4FF6-9B27-E3D01AE3FF6F}" type="presOf" srcId="{E1F6B1F3-8900-6A4D-B20C-8801683C755E}" destId="{88B08E8F-118C-2940-BACA-4672FEF01C20}" srcOrd="0" destOrd="0" presId="urn:microsoft.com/office/officeart/2005/8/layout/cycle6"/>
    <dgm:cxn modelId="{CA7074E6-BC70-4881-AE9D-8C16E1DBCD77}" type="presOf" srcId="{DA6CEB1C-819D-434B-95D0-3DAFCB02BD4A}" destId="{C72C52D2-1A6E-3D4C-BC9E-3FA96E5A5D3D}" srcOrd="0" destOrd="0" presId="urn:microsoft.com/office/officeart/2005/8/layout/cycle6"/>
    <dgm:cxn modelId="{7C2CB714-991B-4896-AD79-70E80D3A32E3}" type="presOf" srcId="{3280E56B-4E68-A542-B64E-01AD5EAACA5C}" destId="{E4C6B4F7-BBE3-AD43-BE48-DC585BF32E35}" srcOrd="0" destOrd="0" presId="urn:microsoft.com/office/officeart/2005/8/layout/cycle6"/>
    <dgm:cxn modelId="{E7228953-17BF-4DCD-9FCE-49D5FC31C1A0}" type="presOf" srcId="{B26E8003-6919-DE42-8D75-5E5CC96DD734}" destId="{3DC923E9-0F3F-9D49-87E8-258B9D20E7BA}" srcOrd="0" destOrd="0" presId="urn:microsoft.com/office/officeart/2005/8/layout/cycle6"/>
    <dgm:cxn modelId="{D6A02D6A-261F-5448-9557-3193E1641682}" srcId="{ABD7DDCD-E14D-F545-BE0A-79FCDB92DAC3}" destId="{D076947E-25BA-4E4D-A716-01B0169662A6}" srcOrd="4" destOrd="0" parTransId="{B1278F98-330C-354F-9FB6-38254B426A87}" sibTransId="{E09AD074-F7B1-E042-8EA9-AE5B2652BC42}"/>
    <dgm:cxn modelId="{FD6B5302-712C-4446-AA89-6A3F4C9C78A6}" type="presOf" srcId="{4951D874-3E62-CA44-9CAC-A07F2FA43644}" destId="{FC4237CA-9C41-994B-A06B-51F48530660C}" srcOrd="0" destOrd="0" presId="urn:microsoft.com/office/officeart/2005/8/layout/cycle6"/>
    <dgm:cxn modelId="{3B6FCDF6-1C00-4CF1-A749-8F88416D4A16}" type="presOf" srcId="{E09AD074-F7B1-E042-8EA9-AE5B2652BC42}" destId="{D67BBF1C-0F02-F942-957E-2178C61EECCF}" srcOrd="0" destOrd="0" presId="urn:microsoft.com/office/officeart/2005/8/layout/cycle6"/>
    <dgm:cxn modelId="{F4E0BFD9-CE28-4550-BB0F-64FDF606E9E6}" type="presOf" srcId="{ADDEA227-C800-1E43-9A89-381E81B8D08F}" destId="{0FAE56DC-9FB4-EA4A-AF0E-C6048AC9841E}" srcOrd="0" destOrd="0" presId="urn:microsoft.com/office/officeart/2005/8/layout/cycle6"/>
    <dgm:cxn modelId="{910227AC-8A4C-465B-9D23-347D70CB1AEF}" type="presOf" srcId="{ABD7DDCD-E14D-F545-BE0A-79FCDB92DAC3}" destId="{F4F4A3F9-C042-2145-AAF0-7AC78AD63C61}" srcOrd="0" destOrd="0" presId="urn:microsoft.com/office/officeart/2005/8/layout/cycle6"/>
    <dgm:cxn modelId="{D1A133E5-4CB1-6445-902A-A49CBBBE5CDF}" srcId="{ABD7DDCD-E14D-F545-BE0A-79FCDB92DAC3}" destId="{3280E56B-4E68-A542-B64E-01AD5EAACA5C}" srcOrd="0" destOrd="0" parTransId="{87334667-E2B6-2345-B48D-A042BBBB19D5}" sibTransId="{267784CC-0F49-8E44-8CA2-D14D636F8DF5}"/>
    <dgm:cxn modelId="{2768FBF0-FFE3-4667-BA9F-BDCEE471B564}" type="presOf" srcId="{EBF4A648-B131-254A-82C0-E697EC42D4B6}" destId="{50931549-68BF-244B-979C-4ABCE65DC5D6}" srcOrd="0" destOrd="0" presId="urn:microsoft.com/office/officeart/2005/8/layout/cycle6"/>
    <dgm:cxn modelId="{BACE8830-36EE-422D-9B84-C72AAFE5E75B}" type="presOf" srcId="{267784CC-0F49-8E44-8CA2-D14D636F8DF5}" destId="{2B8B1970-EB07-234D-97FC-936937EF1670}" srcOrd="0" destOrd="0" presId="urn:microsoft.com/office/officeart/2005/8/layout/cycle6"/>
    <dgm:cxn modelId="{84EEE05A-D8A4-8A4F-840E-8251074D88DC}" srcId="{ABD7DDCD-E14D-F545-BE0A-79FCDB92DAC3}" destId="{4951D874-3E62-CA44-9CAC-A07F2FA43644}" srcOrd="5" destOrd="0" parTransId="{E7AD0115-1EDB-8F4E-8AB8-4CF335390CDD}" sibTransId="{EF3D4505-088E-D440-A792-EE1CACE61CFE}"/>
    <dgm:cxn modelId="{6260E39E-4356-4A4E-A87C-0C2C4664A9DD}" srcId="{ABD7DDCD-E14D-F545-BE0A-79FCDB92DAC3}" destId="{ADDEA227-C800-1E43-9A89-381E81B8D08F}" srcOrd="1" destOrd="0" parTransId="{E63AEBF4-B482-1D49-AFBB-EAAEA9F1B4C0}" sibTransId="{454BC96C-BFC0-9541-81F6-1D300F858300}"/>
    <dgm:cxn modelId="{E7EC8C64-B2BD-C940-884C-C25CB427149E}" srcId="{ABD7DDCD-E14D-F545-BE0A-79FCDB92DAC3}" destId="{B26E8003-6919-DE42-8D75-5E5CC96DD734}" srcOrd="6" destOrd="0" parTransId="{82B35E9C-4D9D-0E4A-B314-AD0D8BF7368E}" sibTransId="{E1F6B1F3-8900-6A4D-B20C-8801683C755E}"/>
    <dgm:cxn modelId="{4F0CAA3F-0532-4465-91D4-9CE650B3A032}" type="presOf" srcId="{EF3D4505-088E-D440-A792-EE1CACE61CFE}" destId="{8501CF82-BBBA-3844-AFC2-4FDCD39E8746}" srcOrd="0" destOrd="0" presId="urn:microsoft.com/office/officeart/2005/8/layout/cycle6"/>
    <dgm:cxn modelId="{3214BC1B-874E-4CDA-A30A-CA81B80B03E0}" type="presOf" srcId="{10867DCB-7207-1543-8D03-E535F9B731BB}" destId="{AA940E26-58C7-AB4A-A1F2-73DDEE6496C2}" srcOrd="0" destOrd="0" presId="urn:microsoft.com/office/officeart/2005/8/layout/cycle6"/>
    <dgm:cxn modelId="{C51A0E66-A142-4B0D-8EA9-0BE27AE7C5D9}" type="presOf" srcId="{CE24A4DC-5264-3A44-9D6B-D498051DF9AA}" destId="{622E0F9B-81D1-514F-897A-7B879F591628}" srcOrd="0" destOrd="0" presId="urn:microsoft.com/office/officeart/2005/8/layout/cycle6"/>
    <dgm:cxn modelId="{B812C719-A1C2-E34D-A24F-4BC932E55F40}" srcId="{ABD7DDCD-E14D-F545-BE0A-79FCDB92DAC3}" destId="{DA6CEB1C-819D-434B-95D0-3DAFCB02BD4A}" srcOrd="2" destOrd="0" parTransId="{08FABA86-15A3-7E48-847D-35A92B35B141}" sibTransId="{10867DCB-7207-1543-8D03-E535F9B731BB}"/>
    <dgm:cxn modelId="{1F817DA0-8524-4DA1-9B91-C637B7BE589F}" type="presParOf" srcId="{F4F4A3F9-C042-2145-AAF0-7AC78AD63C61}" destId="{E4C6B4F7-BBE3-AD43-BE48-DC585BF32E35}" srcOrd="0" destOrd="0" presId="urn:microsoft.com/office/officeart/2005/8/layout/cycle6"/>
    <dgm:cxn modelId="{132F1669-4FC5-4B22-8ECC-DF1CFD52CA84}" type="presParOf" srcId="{F4F4A3F9-C042-2145-AAF0-7AC78AD63C61}" destId="{3E1302D3-C9F6-B847-8FA5-8520A24C159A}" srcOrd="1" destOrd="0" presId="urn:microsoft.com/office/officeart/2005/8/layout/cycle6"/>
    <dgm:cxn modelId="{E5C22CDF-48BD-4035-884A-06AA693757F3}" type="presParOf" srcId="{F4F4A3F9-C042-2145-AAF0-7AC78AD63C61}" destId="{2B8B1970-EB07-234D-97FC-936937EF1670}" srcOrd="2" destOrd="0" presId="urn:microsoft.com/office/officeart/2005/8/layout/cycle6"/>
    <dgm:cxn modelId="{9643D56F-7748-410D-A61C-D95AE6505F51}" type="presParOf" srcId="{F4F4A3F9-C042-2145-AAF0-7AC78AD63C61}" destId="{0FAE56DC-9FB4-EA4A-AF0E-C6048AC9841E}" srcOrd="3" destOrd="0" presId="urn:microsoft.com/office/officeart/2005/8/layout/cycle6"/>
    <dgm:cxn modelId="{005A2013-1F15-4480-8C41-22111C65A42C}" type="presParOf" srcId="{F4F4A3F9-C042-2145-AAF0-7AC78AD63C61}" destId="{E4F5483B-C57D-4F44-9839-DC5225C141B9}" srcOrd="4" destOrd="0" presId="urn:microsoft.com/office/officeart/2005/8/layout/cycle6"/>
    <dgm:cxn modelId="{00374282-FC2D-4067-A903-078F461D0D2C}" type="presParOf" srcId="{F4F4A3F9-C042-2145-AAF0-7AC78AD63C61}" destId="{DF52F962-B02A-4249-8902-82F2212EB124}" srcOrd="5" destOrd="0" presId="urn:microsoft.com/office/officeart/2005/8/layout/cycle6"/>
    <dgm:cxn modelId="{4FE91F5C-23AD-4E46-8816-921683A16736}" type="presParOf" srcId="{F4F4A3F9-C042-2145-AAF0-7AC78AD63C61}" destId="{C72C52D2-1A6E-3D4C-BC9E-3FA96E5A5D3D}" srcOrd="6" destOrd="0" presId="urn:microsoft.com/office/officeart/2005/8/layout/cycle6"/>
    <dgm:cxn modelId="{61759A8E-8DD1-4EB8-AFB3-C450F36140F3}" type="presParOf" srcId="{F4F4A3F9-C042-2145-AAF0-7AC78AD63C61}" destId="{14FEAAEF-2006-C14C-9AA9-323F4FFF620D}" srcOrd="7" destOrd="0" presId="urn:microsoft.com/office/officeart/2005/8/layout/cycle6"/>
    <dgm:cxn modelId="{3E32DF2B-22E2-4273-A467-5036D0240D49}" type="presParOf" srcId="{F4F4A3F9-C042-2145-AAF0-7AC78AD63C61}" destId="{AA940E26-58C7-AB4A-A1F2-73DDEE6496C2}" srcOrd="8" destOrd="0" presId="urn:microsoft.com/office/officeart/2005/8/layout/cycle6"/>
    <dgm:cxn modelId="{57AF40F8-C255-4965-BA71-C9CDBB18C23D}" type="presParOf" srcId="{F4F4A3F9-C042-2145-AAF0-7AC78AD63C61}" destId="{50931549-68BF-244B-979C-4ABCE65DC5D6}" srcOrd="9" destOrd="0" presId="urn:microsoft.com/office/officeart/2005/8/layout/cycle6"/>
    <dgm:cxn modelId="{187AFC5E-8C0F-4100-A4A1-845C72590427}" type="presParOf" srcId="{F4F4A3F9-C042-2145-AAF0-7AC78AD63C61}" destId="{B4B0561B-B914-6F48-89C2-14E5C85014E0}" srcOrd="10" destOrd="0" presId="urn:microsoft.com/office/officeart/2005/8/layout/cycle6"/>
    <dgm:cxn modelId="{07F9E64B-6EDA-450D-97FC-D4013267BAD2}" type="presParOf" srcId="{F4F4A3F9-C042-2145-AAF0-7AC78AD63C61}" destId="{622E0F9B-81D1-514F-897A-7B879F591628}" srcOrd="11" destOrd="0" presId="urn:microsoft.com/office/officeart/2005/8/layout/cycle6"/>
    <dgm:cxn modelId="{9D97FD56-822A-4073-A6B9-753995F12E42}" type="presParOf" srcId="{F4F4A3F9-C042-2145-AAF0-7AC78AD63C61}" destId="{41AB7B9E-C20C-DC49-8F49-0F7811A84D2F}" srcOrd="12" destOrd="0" presId="urn:microsoft.com/office/officeart/2005/8/layout/cycle6"/>
    <dgm:cxn modelId="{DC7127BB-F4D4-4612-9166-E8D527687A57}" type="presParOf" srcId="{F4F4A3F9-C042-2145-AAF0-7AC78AD63C61}" destId="{6D110DEF-623B-E34B-A804-2B047AABF5C4}" srcOrd="13" destOrd="0" presId="urn:microsoft.com/office/officeart/2005/8/layout/cycle6"/>
    <dgm:cxn modelId="{46EB1832-1DC2-465A-B484-2951D02E781C}" type="presParOf" srcId="{F4F4A3F9-C042-2145-AAF0-7AC78AD63C61}" destId="{D67BBF1C-0F02-F942-957E-2178C61EECCF}" srcOrd="14" destOrd="0" presId="urn:microsoft.com/office/officeart/2005/8/layout/cycle6"/>
    <dgm:cxn modelId="{E076AC6D-CB72-4D87-874D-7AF4B26067FC}" type="presParOf" srcId="{F4F4A3F9-C042-2145-AAF0-7AC78AD63C61}" destId="{FC4237CA-9C41-994B-A06B-51F48530660C}" srcOrd="15" destOrd="0" presId="urn:microsoft.com/office/officeart/2005/8/layout/cycle6"/>
    <dgm:cxn modelId="{4B9FCC7B-0B94-4547-A7BB-0C4F8F0CAAE6}" type="presParOf" srcId="{F4F4A3F9-C042-2145-AAF0-7AC78AD63C61}" destId="{E9C3DCB9-55D3-AD43-A439-FA73A2EDC90C}" srcOrd="16" destOrd="0" presId="urn:microsoft.com/office/officeart/2005/8/layout/cycle6"/>
    <dgm:cxn modelId="{53118C4E-9661-43EB-86E2-431640B30616}" type="presParOf" srcId="{F4F4A3F9-C042-2145-AAF0-7AC78AD63C61}" destId="{8501CF82-BBBA-3844-AFC2-4FDCD39E8746}" srcOrd="17" destOrd="0" presId="urn:microsoft.com/office/officeart/2005/8/layout/cycle6"/>
    <dgm:cxn modelId="{1101FBCE-2DC0-4612-8D88-9123A5B46B52}" type="presParOf" srcId="{F4F4A3F9-C042-2145-AAF0-7AC78AD63C61}" destId="{3DC923E9-0F3F-9D49-87E8-258B9D20E7BA}" srcOrd="18" destOrd="0" presId="urn:microsoft.com/office/officeart/2005/8/layout/cycle6"/>
    <dgm:cxn modelId="{F3B4A285-70C6-4411-A948-FFAC96FBF64E}" type="presParOf" srcId="{F4F4A3F9-C042-2145-AAF0-7AC78AD63C61}" destId="{65DC249B-7CB1-CC44-A382-E9D3EAE5B03B}" srcOrd="19" destOrd="0" presId="urn:microsoft.com/office/officeart/2005/8/layout/cycle6"/>
    <dgm:cxn modelId="{4AF3ED01-9295-4865-8DD6-749F4649765B}" type="presParOf" srcId="{F4F4A3F9-C042-2145-AAF0-7AC78AD63C61}" destId="{88B08E8F-118C-2940-BACA-4672FEF01C20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265210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795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实际操作中</a:t>
            </a:r>
            <a:r>
              <a:rPr kumimoji="1" lang="en-US" altLang="zh-CN"/>
              <a:t>T</a:t>
            </a:r>
            <a:r>
              <a:rPr kumimoji="1" lang="zh-CN" altLang="en-US"/>
              <a:t>一般取</a:t>
            </a:r>
            <a:r>
              <a:rPr kumimoji="1" lang="en-US" altLang="zh-CN"/>
              <a:t>1000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34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实际操作中</a:t>
            </a:r>
            <a:r>
              <a:rPr kumimoji="1" lang="en-US" altLang="zh-CN"/>
              <a:t>T</a:t>
            </a:r>
            <a:r>
              <a:rPr kumimoji="1" lang="zh-CN" altLang="en-US"/>
              <a:t>一般取</a:t>
            </a:r>
            <a:r>
              <a:rPr kumimoji="1" lang="en-US" altLang="zh-CN"/>
              <a:t>1000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21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62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682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311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285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433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331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373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84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6E6CE-AE0E-4210-80E9-9951B7F4567C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243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950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287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573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519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196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799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91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575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133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77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64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966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413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705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26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397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00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3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856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319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91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018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3927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875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596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615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8263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308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528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1926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2836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33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976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/>
          <a:lstStyle/>
          <a:p>
            <a:fld id="{A6A6E6CE-AE0E-4210-80E9-9951B7F4567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904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9591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2334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151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712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347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5C62CA2-EAFF-4D80-8D90-858A21B1C8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118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白话叙述 </a:t>
            </a:r>
            <a:r>
              <a:rPr kumimoji="1" lang="en-US" altLang="zh-CN" dirty="0"/>
              <a:t>40-50</a:t>
            </a:r>
            <a:r>
              <a:rPr kumimoji="1" lang="zh-CN" altLang="en-US" dirty="0"/>
              <a:t>人力负责人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200+</a:t>
            </a:r>
            <a:r>
              <a:rPr kumimoji="1" lang="zh-CN" altLang="en-US" dirty="0"/>
              <a:t>线上同事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多举例子 生活化</a:t>
            </a:r>
            <a:r>
              <a:rPr kumimoji="1" lang="en-US" altLang="zh-CN" dirty="0"/>
              <a:t>/</a:t>
            </a:r>
            <a:r>
              <a:rPr kumimoji="1" lang="zh-CN" altLang="en-US" dirty="0"/>
              <a:t>业务场景挂钩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最有代表性例子</a:t>
            </a:r>
            <a:endParaRPr kumimoji="1" lang="en-US" altLang="zh-CN" dirty="0"/>
          </a:p>
          <a:p>
            <a:r>
              <a:rPr kumimoji="1" lang="en-US" altLang="zh-CN" dirty="0"/>
              <a:t>4.Mj</a:t>
            </a:r>
            <a:r>
              <a:rPr kumimoji="1" lang="zh-CN" altLang="en-US" dirty="0"/>
              <a:t>的交互动画</a:t>
            </a:r>
            <a:endParaRPr kumimoji="1" lang="en-US" altLang="zh-CN" dirty="0"/>
          </a:p>
          <a:p>
            <a:r>
              <a:rPr kumimoji="1" lang="en-US" altLang="zh-CN" dirty="0"/>
              <a:t>5.40</a:t>
            </a:r>
            <a:r>
              <a:rPr kumimoji="1" lang="zh-CN" altLang="en-US" dirty="0"/>
              <a:t>页内 简略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19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实际操作中</a:t>
            </a:r>
            <a:r>
              <a:rPr kumimoji="1" lang="en-US" altLang="zh-CN"/>
              <a:t>T</a:t>
            </a:r>
            <a:r>
              <a:rPr kumimoji="1" lang="zh-CN" altLang="en-US"/>
              <a:t>一般取</a:t>
            </a:r>
            <a:r>
              <a:rPr kumimoji="1" lang="en-US" altLang="zh-CN"/>
              <a:t>1000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522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实际操作中</a:t>
            </a:r>
            <a:r>
              <a:rPr kumimoji="1" lang="en-US" altLang="zh-CN"/>
              <a:t>T</a:t>
            </a:r>
            <a:r>
              <a:rPr kumimoji="1" lang="zh-CN" altLang="en-US"/>
              <a:t>一般取</a:t>
            </a:r>
            <a:r>
              <a:rPr kumimoji="1" lang="en-US" altLang="zh-CN"/>
              <a:t>1000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398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实际操作中</a:t>
            </a:r>
            <a:r>
              <a:rPr kumimoji="1" lang="en-US" altLang="zh-CN"/>
              <a:t>T</a:t>
            </a:r>
            <a:r>
              <a:rPr kumimoji="1" lang="zh-CN" altLang="en-US"/>
              <a:t>一般取</a:t>
            </a:r>
            <a:r>
              <a:rPr kumimoji="1" lang="en-US" altLang="zh-CN"/>
              <a:t>1000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632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实际操作中</a:t>
            </a:r>
            <a:r>
              <a:rPr kumimoji="1" lang="en-US" altLang="zh-CN"/>
              <a:t>T</a:t>
            </a:r>
            <a:r>
              <a:rPr kumimoji="1" lang="zh-CN" altLang="en-US"/>
              <a:t>一般取</a:t>
            </a:r>
            <a:r>
              <a:rPr kumimoji="1" lang="en-US" altLang="zh-CN"/>
              <a:t>1000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ABD9BB9-9BB1-41F6-A554-4A720F1C50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19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.jpe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 hidden="1">
            <a:extLst>
              <a:ext uri="{FF2B5EF4-FFF2-40B4-BE49-F238E27FC236}">
                <a16:creationId xmlns="" xmlns:a16="http://schemas.microsoft.com/office/drawing/2014/main" id="{2373E0E3-8F96-4237-8697-34E8D94E66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82805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think-cell 幻灯片" r:id="rId5" imgW="501" imgH="502" progId="TCLayout.ActiveDocument.1">
                  <p:embed/>
                </p:oleObj>
              </mc:Choice>
              <mc:Fallback>
                <p:oleObj name="think-cell 幻灯片" r:id="rId5" imgW="501" imgH="502" progId="TCLayout.ActiveDocument.1">
                  <p:embed/>
                  <p:pic>
                    <p:nvPicPr>
                      <p:cNvPr id="11" name="对象 10" hidden="1">
                        <a:extLst>
                          <a:ext uri="{FF2B5EF4-FFF2-40B4-BE49-F238E27FC236}">
                            <a16:creationId xmlns="" xmlns:a16="http://schemas.microsoft.com/office/drawing/2014/main" id="{2373E0E3-8F96-4237-8697-34E8D94E66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964" y="136525"/>
            <a:ext cx="9254044" cy="424732"/>
          </a:xfrm>
        </p:spPr>
        <p:txBody>
          <a:bodyPr wrap="square">
            <a:spAutoFit/>
          </a:bodyPr>
          <a:lstStyle>
            <a:lvl1pPr>
              <a:defRPr sz="2400" b="1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="" xmlns:a16="http://schemas.microsoft.com/office/drawing/2014/main" id="{224C232B-C0E3-4A34-98ED-C90450149C3F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1814040" y="6584791"/>
            <a:ext cx="17152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>
            <a:lvl1pPr>
              <a:defRPr sz="900" b="0" smtClean="0"/>
            </a:lvl1pPr>
          </a:lstStyle>
          <a:p>
            <a:pPr>
              <a:defRPr/>
            </a:pPr>
            <a:fld id="{9AD418A5-D20B-4565-85BB-CE4BA7930CE2}" type="slidenum">
              <a:rPr lang="en-US" sz="100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>
              <a:solidFill>
                <a:srgbClr val="898989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5" name="图片 11" descr="图片 11">
            <a:extLst>
              <a:ext uri="{FF2B5EF4-FFF2-40B4-BE49-F238E27FC236}">
                <a16:creationId xmlns="" xmlns:a16="http://schemas.microsoft.com/office/drawing/2014/main" id="{A7324A2B-40FE-41B0-BD67-C44155BE0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261" y="209190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685090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3094" y="1688307"/>
            <a:ext cx="5292725" cy="285670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49454" y="1688307"/>
            <a:ext cx="5292725" cy="285670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729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 hidden="1">
            <a:extLst>
              <a:ext uri="{FF2B5EF4-FFF2-40B4-BE49-F238E27FC236}">
                <a16:creationId xmlns="" xmlns:a16="http://schemas.microsoft.com/office/drawing/2014/main" id="{2373E0E3-8F96-4237-8697-34E8D94E66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think-cell 幻灯片" r:id="rId5" imgW="501" imgH="502" progId="TCLayout.ActiveDocument.1">
                  <p:embed/>
                </p:oleObj>
              </mc:Choice>
              <mc:Fallback>
                <p:oleObj name="think-cell 幻灯片" r:id="rId5" imgW="501" imgH="502" progId="TCLayout.ActiveDocument.1">
                  <p:embed/>
                  <p:pic>
                    <p:nvPicPr>
                      <p:cNvPr id="11" name="对象 10" hidden="1">
                        <a:extLst>
                          <a:ext uri="{FF2B5EF4-FFF2-40B4-BE49-F238E27FC236}">
                            <a16:creationId xmlns="" xmlns:a16="http://schemas.microsoft.com/office/drawing/2014/main" id="{2373E0E3-8F96-4237-8697-34E8D94E66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3250" y="136525"/>
            <a:ext cx="9254044" cy="424732"/>
          </a:xfrm>
        </p:spPr>
        <p:txBody>
          <a:bodyPr wrap="square">
            <a:sp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122F7FB9-28F3-4E30-BACF-758859944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7294" y="100508"/>
            <a:ext cx="2304000" cy="493424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893BE0B2-358D-46A5-A1A8-AD12A148177E}"/>
              </a:ext>
            </a:extLst>
          </p:cNvPr>
          <p:cNvCxnSpPr/>
          <p:nvPr userDrawn="1"/>
        </p:nvCxnSpPr>
        <p:spPr>
          <a:xfrm>
            <a:off x="0" y="644712"/>
            <a:ext cx="1217382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="" xmlns:a16="http://schemas.microsoft.com/office/drawing/2014/main" id="{972FBF2B-658E-4BD7-91D9-6E3659F0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3250" y="1421226"/>
            <a:ext cx="10515600" cy="2241550"/>
          </a:xfrm>
        </p:spPr>
        <p:txBody>
          <a:bodyPr/>
          <a:lstStyle>
            <a:lvl1pPr>
              <a:tabLst>
                <a:tab pos="8791575" algn="r"/>
              </a:tabLst>
              <a:defRPr sz="2400" b="0"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3" name="Slide Number">
            <a:extLst>
              <a:ext uri="{FF2B5EF4-FFF2-40B4-BE49-F238E27FC236}">
                <a16:creationId xmlns="" xmlns:a16="http://schemas.microsoft.com/office/drawing/2014/main" id="{224C232B-C0E3-4A34-98ED-C90450149C3F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1814040" y="6584791"/>
            <a:ext cx="17152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>
            <a:lvl1pPr>
              <a:defRPr sz="900" b="0" smtClean="0"/>
            </a:lvl1pPr>
          </a:lstStyle>
          <a:p>
            <a:pPr>
              <a:defRPr/>
            </a:pPr>
            <a:fld id="{9AD418A5-D20B-4565-85BB-CE4BA7930CE2}" type="slidenum">
              <a:rPr lang="en-US" sz="100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>
              <a:solidFill>
                <a:srgbClr val="898989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7142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147" y="747713"/>
            <a:ext cx="10882223" cy="728662"/>
          </a:xfrm>
          <a:prstGeom prst="rect">
            <a:avLst/>
          </a:prstGeom>
        </p:spPr>
        <p:txBody>
          <a:bodyPr/>
          <a:lstStyle>
            <a:lvl1pPr>
              <a:defRPr sz="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147" y="1720850"/>
            <a:ext cx="10882223" cy="2198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544"/>
              </a:spcBef>
              <a:defRPr>
                <a:latin typeface="华文细黑" pitchFamily="2" charset="-122"/>
                <a:ea typeface="华文细黑" pitchFamily="2" charset="-122"/>
              </a:defRPr>
            </a:lvl1pPr>
            <a:lvl2pPr>
              <a:lnSpc>
                <a:spcPct val="110000"/>
              </a:lnSpc>
              <a:spcBef>
                <a:spcPts val="544"/>
              </a:spcBef>
              <a:defRPr>
                <a:latin typeface="华文细黑" pitchFamily="2" charset="-122"/>
                <a:ea typeface="华文细黑" pitchFamily="2" charset="-122"/>
              </a:defRPr>
            </a:lvl2pPr>
            <a:lvl3pPr>
              <a:lnSpc>
                <a:spcPct val="110000"/>
              </a:lnSpc>
              <a:spcBef>
                <a:spcPts val="544"/>
              </a:spcBef>
              <a:defRPr>
                <a:latin typeface="华文细黑" pitchFamily="2" charset="-122"/>
                <a:ea typeface="华文细黑" pitchFamily="2" charset="-122"/>
              </a:defRPr>
            </a:lvl3pPr>
            <a:lvl4pPr>
              <a:lnSpc>
                <a:spcPct val="110000"/>
              </a:lnSpc>
              <a:spcBef>
                <a:spcPts val="544"/>
              </a:spcBef>
              <a:defRPr>
                <a:latin typeface="华文细黑" pitchFamily="2" charset="-122"/>
                <a:ea typeface="华文细黑" pitchFamily="2" charset="-122"/>
              </a:defRPr>
            </a:lvl4pPr>
            <a:lvl5pPr>
              <a:lnSpc>
                <a:spcPct val="110000"/>
              </a:lnSpc>
              <a:spcBef>
                <a:spcPts val="544"/>
              </a:spcBef>
              <a:defRPr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6718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56812" y="609362"/>
            <a:ext cx="11430786" cy="0"/>
          </a:xfrm>
          <a:prstGeom prst="line">
            <a:avLst/>
          </a:prstGeom>
          <a:ln w="9525">
            <a:solidFill>
              <a:srgbClr val="02389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80607" y="6401049"/>
            <a:ext cx="11430051" cy="456951"/>
          </a:xfrm>
          <a:prstGeom prst="rect">
            <a:avLst/>
          </a:prstGeom>
          <a:solidFill>
            <a:srgbClr val="02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31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533018" y="152124"/>
            <a:ext cx="5715393" cy="457238"/>
          </a:xfrm>
        </p:spPr>
        <p:txBody>
          <a:bodyPr>
            <a:noAutofit/>
          </a:bodyPr>
          <a:lstStyle>
            <a:lvl1pPr marL="0" indent="0" algn="l">
              <a:buNone/>
              <a:defRPr sz="2963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018" y="6460450"/>
            <a:ext cx="1698775" cy="338150"/>
          </a:xfrm>
          <a:prstGeom prst="rect">
            <a:avLst/>
          </a:prstGeom>
        </p:spPr>
      </p:pic>
      <p:sp>
        <p:nvSpPr>
          <p:cNvPr id="12" name="灯片编号占位符 3"/>
          <p:cNvSpPr>
            <a:spLocks noGrp="1"/>
          </p:cNvSpPr>
          <p:nvPr>
            <p:ph type="sldNum" sz="quarter" idx="15"/>
          </p:nvPr>
        </p:nvSpPr>
        <p:spPr>
          <a:xfrm>
            <a:off x="11485895" y="6423410"/>
            <a:ext cx="324764" cy="320405"/>
          </a:xfrm>
        </p:spPr>
        <p:txBody>
          <a:bodyPr/>
          <a:lstStyle>
            <a:lvl1pPr>
              <a:defRPr sz="1482">
                <a:solidFill>
                  <a:schemeClr val="bg1"/>
                </a:solidFill>
              </a:defRPr>
            </a:lvl1pPr>
          </a:lstStyle>
          <a:p>
            <a:fld id="{FF91EE3D-0701-49FC-941D-AFCECE715E77}" type="slidenum">
              <a:rPr lang="zh-CN" altLang="zh-CN" smtClean="0"/>
              <a:pPr/>
              <a:t>‹#›</a:t>
            </a:fld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11327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56812" y="609362"/>
            <a:ext cx="11430786" cy="0"/>
          </a:xfrm>
          <a:prstGeom prst="line">
            <a:avLst/>
          </a:prstGeom>
          <a:ln w="9525">
            <a:solidFill>
              <a:srgbClr val="02389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80607" y="6401049"/>
            <a:ext cx="11430051" cy="456951"/>
          </a:xfrm>
          <a:prstGeom prst="rect">
            <a:avLst/>
          </a:prstGeom>
          <a:solidFill>
            <a:srgbClr val="023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31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533018" y="152124"/>
            <a:ext cx="5715393" cy="457238"/>
          </a:xfrm>
        </p:spPr>
        <p:txBody>
          <a:bodyPr>
            <a:noAutofit/>
          </a:bodyPr>
          <a:lstStyle>
            <a:lvl1pPr marL="0" indent="0" algn="l">
              <a:buNone/>
              <a:defRPr sz="2963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018" y="6460450"/>
            <a:ext cx="1698775" cy="338150"/>
          </a:xfrm>
          <a:prstGeom prst="rect">
            <a:avLst/>
          </a:prstGeom>
        </p:spPr>
      </p:pic>
      <p:sp>
        <p:nvSpPr>
          <p:cNvPr id="12" name="灯片编号占位符 3"/>
          <p:cNvSpPr>
            <a:spLocks noGrp="1"/>
          </p:cNvSpPr>
          <p:nvPr>
            <p:ph type="sldNum" sz="quarter" idx="15"/>
          </p:nvPr>
        </p:nvSpPr>
        <p:spPr>
          <a:xfrm>
            <a:off x="11485895" y="6423410"/>
            <a:ext cx="324764" cy="320405"/>
          </a:xfrm>
        </p:spPr>
        <p:txBody>
          <a:bodyPr/>
          <a:lstStyle>
            <a:lvl1pPr>
              <a:defRPr sz="1482">
                <a:solidFill>
                  <a:schemeClr val="bg1"/>
                </a:solidFill>
              </a:defRPr>
            </a:lvl1pPr>
          </a:lstStyle>
          <a:p>
            <a:fld id="{FF91EE3D-0701-49FC-941D-AFCECE715E77}" type="slidenum">
              <a:rPr lang="zh-CN" altLang="zh-CN" smtClean="0"/>
              <a:pPr/>
              <a:t>‹#›</a:t>
            </a:fld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1476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gradFill>
          <a:gsLst>
            <a:gs pos="47000">
              <a:srgbClr val="022458"/>
            </a:gs>
            <a:gs pos="6000">
              <a:srgbClr val="042E85"/>
            </a:gs>
            <a:gs pos="87000">
              <a:srgbClr val="00192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A8E6212-0DFD-864F-A5EF-5B9D9007B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131"/>
          <a:stretch/>
        </p:blipFill>
        <p:spPr>
          <a:xfrm>
            <a:off x="0" y="0"/>
            <a:ext cx="561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65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82459D9-0F41-9841-9D56-3EACD5A303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674"/>
            <a:ext cx="447128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37279" y="5674"/>
            <a:ext cx="3644537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4263710" y="-5674"/>
            <a:ext cx="7920569" cy="6869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65" b="8965"/>
          <a:stretch>
            <a:fillRect/>
          </a:stretch>
        </p:blipFill>
        <p:spPr>
          <a:xfrm>
            <a:off x="2994571" y="-5674"/>
            <a:ext cx="5828270" cy="6869348"/>
          </a:xfrm>
          <a:prstGeom prst="rect">
            <a:avLst/>
          </a:prstGeom>
        </p:spPr>
      </p:pic>
      <p:sp>
        <p:nvSpPr>
          <p:cNvPr id="16" name="标题 1"/>
          <p:cNvSpPr txBox="1"/>
          <p:nvPr userDrawn="1"/>
        </p:nvSpPr>
        <p:spPr>
          <a:xfrm>
            <a:off x="678199" y="3481684"/>
            <a:ext cx="1692455" cy="668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j-cs"/>
              </a:rPr>
              <a:t>content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标题 1"/>
          <p:cNvSpPr txBox="1"/>
          <p:nvPr userDrawn="1"/>
        </p:nvSpPr>
        <p:spPr>
          <a:xfrm>
            <a:off x="647179" y="2503243"/>
            <a:ext cx="1692455" cy="1297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j-cs"/>
              </a:rPr>
              <a:t>目录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58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9153" y="23813"/>
            <a:ext cx="2537012" cy="557671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363071" y="578224"/>
            <a:ext cx="1143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462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think-cell 幻灯片" r:id="rId4" imgW="3175" imgH="3175" progId="TCLayout.ActiveDocument.1">
                  <p:embed/>
                </p:oleObj>
              </mc:Choice>
              <mc:Fallback>
                <p:oleObj name="think-cell 幻灯片" r:id="rId4" imgW="3175" imgH="317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4940"/>
            <a:ext cx="9254044" cy="369332"/>
          </a:xfrm>
        </p:spPr>
        <p:txBody>
          <a:bodyPr wrap="square">
            <a:spAutoFit/>
          </a:bodyPr>
          <a:lstStyle>
            <a:lvl1pPr>
              <a:defRPr sz="20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83850" y="123191"/>
            <a:ext cx="1639344" cy="351081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487606"/>
            <a:ext cx="1217382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4E81852-D268-F048-91EB-1D923AD6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550" y="6356350"/>
            <a:ext cx="5207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7616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 hidden="1">
            <a:extLst>
              <a:ext uri="{FF2B5EF4-FFF2-40B4-BE49-F238E27FC236}">
                <a16:creationId xmlns="" xmlns:a16="http://schemas.microsoft.com/office/drawing/2014/main" id="{2373E0E3-8F96-4237-8697-34E8D94E66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82805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think-cell 幻灯片" r:id="rId5" imgW="501" imgH="502" progId="TCLayout.ActiveDocument.1">
                  <p:embed/>
                </p:oleObj>
              </mc:Choice>
              <mc:Fallback>
                <p:oleObj name="think-cell 幻灯片" r:id="rId5" imgW="501" imgH="502" progId="TCLayout.ActiveDocument.1">
                  <p:embed/>
                  <p:pic>
                    <p:nvPicPr>
                      <p:cNvPr id="11" name="对象 10" hidden="1">
                        <a:extLst>
                          <a:ext uri="{FF2B5EF4-FFF2-40B4-BE49-F238E27FC236}">
                            <a16:creationId xmlns="" xmlns:a16="http://schemas.microsoft.com/office/drawing/2014/main" id="{2373E0E3-8F96-4237-8697-34E8D94E66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964" y="136525"/>
            <a:ext cx="9254044" cy="424732"/>
          </a:xfrm>
        </p:spPr>
        <p:txBody>
          <a:bodyPr wrap="square">
            <a:spAutoFit/>
          </a:bodyPr>
          <a:lstStyle>
            <a:lvl1pPr>
              <a:defRPr sz="2400" b="1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893BE0B2-358D-46A5-A1A8-AD12A148177E}"/>
              </a:ext>
            </a:extLst>
          </p:cNvPr>
          <p:cNvCxnSpPr/>
          <p:nvPr userDrawn="1"/>
        </p:nvCxnSpPr>
        <p:spPr>
          <a:xfrm>
            <a:off x="0" y="644712"/>
            <a:ext cx="1217382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">
            <a:extLst>
              <a:ext uri="{FF2B5EF4-FFF2-40B4-BE49-F238E27FC236}">
                <a16:creationId xmlns="" xmlns:a16="http://schemas.microsoft.com/office/drawing/2014/main" id="{224C232B-C0E3-4A34-98ED-C90450149C3F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1814040" y="6584791"/>
            <a:ext cx="17152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>
            <a:lvl1pPr>
              <a:defRPr sz="900" b="0" smtClean="0"/>
            </a:lvl1pPr>
          </a:lstStyle>
          <a:p>
            <a:pPr>
              <a:defRPr/>
            </a:pPr>
            <a:fld id="{9AD418A5-D20B-4565-85BB-CE4BA7930CE2}" type="slidenum">
              <a:rPr lang="en-US" sz="100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pPr>
                <a:defRPr/>
              </a:pPr>
              <a:t>‹#›</a:t>
            </a:fld>
            <a:endParaRPr lang="en-US" sz="1000" dirty="0">
              <a:solidFill>
                <a:srgbClr val="898989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5" name="图片 11" descr="图片 11">
            <a:extLst>
              <a:ext uri="{FF2B5EF4-FFF2-40B4-BE49-F238E27FC236}">
                <a16:creationId xmlns="" xmlns:a16="http://schemas.microsoft.com/office/drawing/2014/main" id="{A7324A2B-40FE-41B0-BD67-C44155BE0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261" y="209190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96273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tmp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f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jfif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tmp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tmp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tmp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5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82.png"/><Relationship Id="rId4" Type="http://schemas.openxmlformats.org/officeDocument/2006/relationships/image" Target="../media/image36.jpeg"/><Relationship Id="rId9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tmp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tmp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tmp"/><Relationship Id="rId9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74C013A-716C-4E38-9748-7E6B1AA52BFD}"/>
              </a:ext>
            </a:extLst>
          </p:cNvPr>
          <p:cNvSpPr txBox="1"/>
          <p:nvPr/>
        </p:nvSpPr>
        <p:spPr>
          <a:xfrm>
            <a:off x="694006" y="2755511"/>
            <a:ext cx="10803988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 sz="5000" b="1">
                <a:solidFill>
                  <a:srgbClr val="1B46F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6000" dirty="0">
                <a:solidFill>
                  <a:schemeClr val="bg1"/>
                </a:solidFill>
              </a:rPr>
              <a:t>AIGC</a:t>
            </a:r>
            <a:r>
              <a:rPr lang="zh-CN" altLang="en-US" sz="6000" dirty="0">
                <a:solidFill>
                  <a:schemeClr val="bg1"/>
                </a:solidFill>
              </a:rPr>
              <a:t>分享</a:t>
            </a:r>
            <a:endParaRPr lang="en-US" altLang="zh-CN" sz="60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A74C013A-716C-4E38-9748-7E6B1AA52BFD}"/>
              </a:ext>
            </a:extLst>
          </p:cNvPr>
          <p:cNvSpPr txBox="1"/>
          <p:nvPr/>
        </p:nvSpPr>
        <p:spPr>
          <a:xfrm>
            <a:off x="6096000" y="6248602"/>
            <a:ext cx="5839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defRPr sz="5000" b="1">
                <a:solidFill>
                  <a:srgbClr val="1B46F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2000" dirty="0">
                <a:solidFill>
                  <a:schemeClr val="bg1"/>
                </a:solidFill>
              </a:rPr>
              <a:t>2023/04</a:t>
            </a:r>
            <a:r>
              <a:rPr lang="zh-CN" altLang="en-US" sz="2000" dirty="0">
                <a:solidFill>
                  <a:schemeClr val="bg1"/>
                </a:solidFill>
              </a:rPr>
              <a:t>，伊</a:t>
            </a:r>
            <a:r>
              <a:rPr lang="zh-CN" altLang="en-US" sz="2000" dirty="0" smtClean="0">
                <a:solidFill>
                  <a:schemeClr val="bg1"/>
                </a:solidFill>
              </a:rPr>
              <a:t>辉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0902" y="732182"/>
            <a:ext cx="173768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能源专家</a:t>
            </a:r>
            <a:endParaRPr lang="en-US" altLang="zh-CN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4681" y="2367867"/>
            <a:ext cx="462368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很难预测汽油的未来价格。汽油的价格受到许多因素的影响，如原油价格、生产成本、货币汇率、税收、需求量等。因此，预测汽油未来价格是一项具有挑战性的任务。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然而，如果没有意外的影响，汽油的价格可能不会回到每升</a:t>
            </a:r>
            <a:r>
              <a:rPr lang="en-US" altLang="zh-CN" sz="1400" dirty="0"/>
              <a:t>5</a:t>
            </a:r>
            <a:r>
              <a:rPr lang="zh-CN" altLang="en-US" sz="1400" dirty="0"/>
              <a:t>元。近年来，汽油价格一般呈现上涨趋势，这可能是由于原油价格上涨、生产成本增加和需求量增加等因素导致的。因为，汽油价格可能继续上涨，而不是回到每升</a:t>
            </a:r>
            <a:r>
              <a:rPr lang="en-US" altLang="zh-CN" sz="1400" dirty="0"/>
              <a:t>5</a:t>
            </a:r>
            <a:r>
              <a:rPr lang="zh-CN" altLang="en-US" sz="1400" dirty="0"/>
              <a:t>元。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另外，世界各国正在努力减少对化石燃料的依赖，并大力发展可再生能源，以减少对环境的影响。因此，未来的汽油价格可能受到相关政策和法规的影响，进一步影响价格的走势。</a:t>
            </a:r>
          </a:p>
        </p:txBody>
      </p:sp>
      <p:sp>
        <p:nvSpPr>
          <p:cNvPr id="8" name="矩形 7"/>
          <p:cNvSpPr/>
          <p:nvPr/>
        </p:nvSpPr>
        <p:spPr>
          <a:xfrm>
            <a:off x="734681" y="1473080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汽油零售价还能回到每升</a:t>
            </a:r>
            <a:r>
              <a:rPr lang="en-US" altLang="zh-CN" sz="1400" dirty="0"/>
              <a:t>5</a:t>
            </a:r>
            <a:r>
              <a:rPr lang="zh-CN" altLang="en-US" sz="1400" dirty="0"/>
              <a:t>元吗？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580" y="1377544"/>
            <a:ext cx="517532" cy="4381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86607" y="2240699"/>
            <a:ext cx="498083" cy="46402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50159" y="730396"/>
            <a:ext cx="173768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程序开发</a:t>
            </a:r>
            <a:endParaRPr lang="en-US" altLang="zh-CN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6742" y="1144124"/>
            <a:ext cx="5107257" cy="51427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66551" y="1381588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用</a:t>
            </a:r>
            <a:r>
              <a:rPr lang="en-US" altLang="zh-CN" sz="1400" dirty="0"/>
              <a:t>Verilog</a:t>
            </a:r>
            <a:r>
              <a:rPr lang="zh-CN" altLang="en-US" sz="1400" dirty="0"/>
              <a:t>实现一个</a:t>
            </a:r>
            <a:r>
              <a:rPr lang="en-US" altLang="zh-CN" sz="1400" dirty="0"/>
              <a:t>UART receiver</a:t>
            </a:r>
            <a:endParaRPr lang="zh-CN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6266551" y="2180174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下面是一个简单的</a:t>
            </a:r>
            <a:r>
              <a:rPr lang="en-US" altLang="zh-CN" sz="1400" dirty="0"/>
              <a:t>UART</a:t>
            </a:r>
            <a:r>
              <a:rPr lang="zh-CN" altLang="en-US" sz="1400" dirty="0"/>
              <a:t>接收器的</a:t>
            </a:r>
            <a:r>
              <a:rPr lang="en-US" altLang="zh-CN" sz="1400" dirty="0"/>
              <a:t>Verilog</a:t>
            </a:r>
            <a:r>
              <a:rPr lang="zh-CN" altLang="en-US" sz="1400" dirty="0"/>
              <a:t>代码示例：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4921" y="1277563"/>
            <a:ext cx="517532" cy="43813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5801118" y="2023927"/>
            <a:ext cx="498083" cy="464024"/>
          </a:xfrm>
          <a:prstGeom prst="rect">
            <a:avLst/>
          </a:prstGeo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552" y="2518634"/>
            <a:ext cx="1843127" cy="158587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801118" y="1166346"/>
            <a:ext cx="5107257" cy="51427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99201" y="4244621"/>
            <a:ext cx="44672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这段代码实现了一个基于状态机的</a:t>
            </a:r>
            <a:r>
              <a:rPr lang="en-US" altLang="zh-CN" sz="1400" dirty="0"/>
              <a:t>UART</a:t>
            </a:r>
            <a:r>
              <a:rPr lang="zh-CN" altLang="en-US" sz="1400" dirty="0"/>
              <a:t>接收器。它使用一个</a:t>
            </a:r>
            <a:r>
              <a:rPr lang="en-US" altLang="zh-CN" sz="1400" dirty="0"/>
              <a:t>2</a:t>
            </a:r>
            <a:r>
              <a:rPr lang="zh-CN" altLang="en-US" sz="1400" dirty="0"/>
              <a:t>位状态寄存器（</a:t>
            </a:r>
            <a:r>
              <a:rPr lang="en-US" altLang="zh-CN" sz="1400" dirty="0"/>
              <a:t>state</a:t>
            </a:r>
            <a:r>
              <a:rPr lang="zh-CN" altLang="en-US" sz="1400" dirty="0"/>
              <a:t>）跟踪接收器当前的状态，以确定如何处理当前的</a:t>
            </a:r>
            <a:r>
              <a:rPr lang="en-US" altLang="zh-CN" sz="1400" dirty="0"/>
              <a:t>RX</a:t>
            </a:r>
            <a:r>
              <a:rPr lang="zh-CN" altLang="en-US" sz="1400" dirty="0"/>
              <a:t>输入。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如果当前状态是</a:t>
            </a:r>
            <a:r>
              <a:rPr lang="en-US" altLang="zh-CN" sz="1400" dirty="0"/>
              <a:t>00</a:t>
            </a:r>
            <a:r>
              <a:rPr lang="zh-CN" altLang="en-US" sz="1400" dirty="0"/>
              <a:t>，则接收器等待接收到</a:t>
            </a:r>
            <a:r>
              <a:rPr lang="en-US" altLang="zh-CN" sz="1400" dirty="0"/>
              <a:t>START</a:t>
            </a:r>
            <a:r>
              <a:rPr lang="zh-CN" altLang="en-US" sz="1400" dirty="0"/>
              <a:t>位（</a:t>
            </a:r>
            <a:r>
              <a:rPr lang="en-US" altLang="zh-CN" sz="1400" dirty="0" err="1"/>
              <a:t>rx</a:t>
            </a:r>
            <a:r>
              <a:rPr lang="zh-CN" altLang="en-US" sz="1400" dirty="0"/>
              <a:t>为</a:t>
            </a:r>
            <a:r>
              <a:rPr lang="en-US" altLang="zh-CN" sz="1400" dirty="0"/>
              <a:t>0</a:t>
            </a:r>
            <a:r>
              <a:rPr lang="zh-CN" altLang="en-US" sz="1400" dirty="0"/>
              <a:t>）。如果接收到</a:t>
            </a:r>
            <a:r>
              <a:rPr lang="en-US" altLang="zh-CN" sz="1400" dirty="0"/>
              <a:t>START</a:t>
            </a:r>
            <a:r>
              <a:rPr lang="zh-CN" altLang="en-US" sz="1400" dirty="0"/>
              <a:t>位，状态将更改为</a:t>
            </a:r>
            <a:r>
              <a:rPr lang="en-US" altLang="zh-CN" sz="1400" dirty="0"/>
              <a:t>01</a:t>
            </a:r>
            <a:r>
              <a:rPr lang="zh-CN" altLang="en-US" sz="1400" dirty="0"/>
              <a:t>并开始计数位数。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2302528" y="5639324"/>
            <a:ext cx="2499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逻辑清晰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08708" y="2942237"/>
            <a:ext cx="2499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拷过来就能用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6AD34F3-C4AF-AEFD-997E-F63831AA9DF9}"/>
              </a:ext>
            </a:extLst>
          </p:cNvPr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</p:spTree>
    <p:extLst>
      <p:ext uri="{BB962C8B-B14F-4D97-AF65-F5344CB8AC3E}">
        <p14:creationId xmlns:p14="http://schemas.microsoft.com/office/powerpoint/2010/main" val="17283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6742" y="701331"/>
            <a:ext cx="173768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电脑配置</a:t>
            </a:r>
            <a:endParaRPr lang="en-US" altLang="zh-CN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4681" y="1721362"/>
            <a:ext cx="109037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处理器：</a:t>
            </a:r>
            <a:r>
              <a:rPr lang="en-US" altLang="zh-CN" sz="1400" dirty="0"/>
              <a:t>Intel Core i7-11700K</a:t>
            </a:r>
          </a:p>
          <a:p>
            <a:r>
              <a:rPr lang="zh-CN" altLang="en-US" sz="1400" dirty="0"/>
              <a:t>理由：该处理器性能强大，拥有</a:t>
            </a:r>
            <a:r>
              <a:rPr lang="en-US" altLang="zh-CN" sz="1400" dirty="0"/>
              <a:t>8</a:t>
            </a:r>
            <a:r>
              <a:rPr lang="zh-CN" altLang="en-US" sz="1400" dirty="0"/>
              <a:t>核</a:t>
            </a:r>
            <a:r>
              <a:rPr lang="en-US" altLang="zh-CN" sz="1400" dirty="0"/>
              <a:t>16</a:t>
            </a:r>
            <a:r>
              <a:rPr lang="zh-CN" altLang="en-US" sz="1400" dirty="0"/>
              <a:t>线程，能够有效处理大型图像文件和运行游戏。</a:t>
            </a:r>
          </a:p>
          <a:p>
            <a:r>
              <a:rPr lang="zh-CN" altLang="en-US" sz="1400" dirty="0"/>
              <a:t>主板：</a:t>
            </a:r>
            <a:r>
              <a:rPr lang="en-US" altLang="zh-CN" sz="1400" dirty="0"/>
              <a:t>ASUS TUF Gaming B560-PLUS </a:t>
            </a:r>
            <a:r>
              <a:rPr lang="en-US" altLang="zh-CN" sz="1400" dirty="0" err="1"/>
              <a:t>WiFi</a:t>
            </a:r>
            <a:r>
              <a:rPr lang="en-US" altLang="zh-CN" sz="1400" dirty="0"/>
              <a:t> 6</a:t>
            </a:r>
          </a:p>
          <a:p>
            <a:r>
              <a:rPr lang="zh-CN" altLang="en-US" sz="1400" dirty="0"/>
              <a:t>理由：这款主板具有良好的散热性能和稳定性，同时支持</a:t>
            </a:r>
            <a:r>
              <a:rPr lang="en-US" altLang="zh-CN" sz="1400" dirty="0" err="1"/>
              <a:t>WiFi</a:t>
            </a:r>
            <a:r>
              <a:rPr lang="en-US" altLang="zh-CN" sz="1400" dirty="0"/>
              <a:t> 6</a:t>
            </a:r>
            <a:r>
              <a:rPr lang="zh-CN" altLang="en-US" sz="1400" dirty="0"/>
              <a:t>，可以确保游戏和图像处理过程中的网络连接稳定。</a:t>
            </a:r>
          </a:p>
          <a:p>
            <a:r>
              <a:rPr lang="zh-CN" altLang="en-US" sz="1400" dirty="0"/>
              <a:t>显卡：</a:t>
            </a:r>
            <a:r>
              <a:rPr lang="en-US" altLang="zh-CN" sz="1400" dirty="0"/>
              <a:t>NVIDIA GeForce RTX 3060 </a:t>
            </a:r>
            <a:r>
              <a:rPr lang="en-US" altLang="zh-CN" sz="1400" dirty="0" err="1"/>
              <a:t>Ti</a:t>
            </a:r>
            <a:endParaRPr lang="en-US" altLang="zh-CN" sz="1400" dirty="0"/>
          </a:p>
          <a:p>
            <a:r>
              <a:rPr lang="zh-CN" altLang="en-US" sz="1400" dirty="0"/>
              <a:t>理由：</a:t>
            </a:r>
            <a:r>
              <a:rPr lang="en-US" altLang="zh-CN" sz="1400" dirty="0"/>
              <a:t>RTX 3060 </a:t>
            </a:r>
            <a:r>
              <a:rPr lang="en-US" altLang="zh-CN" sz="1400" dirty="0" err="1"/>
              <a:t>Ti</a:t>
            </a:r>
            <a:r>
              <a:rPr lang="zh-CN" altLang="en-US" sz="1400" dirty="0"/>
              <a:t>显卡性价比高，能够满足大部分图像处理软件和游戏的需求，同时支持实时光线追踪，能提供更真实的画面效果。</a:t>
            </a:r>
          </a:p>
          <a:p>
            <a:r>
              <a:rPr lang="zh-CN" altLang="en-US" sz="1400" dirty="0"/>
              <a:t>内存：</a:t>
            </a:r>
            <a:r>
              <a:rPr lang="en-US" altLang="zh-CN" sz="1400" dirty="0"/>
              <a:t>Corsair Vengeance LPX 16GB (2 x 8GB) DDR4 3200MHz</a:t>
            </a:r>
          </a:p>
          <a:p>
            <a:r>
              <a:rPr lang="zh-CN" altLang="en-US" sz="1400" dirty="0"/>
              <a:t>理由：</a:t>
            </a:r>
            <a:r>
              <a:rPr lang="en-US" altLang="zh-CN" sz="1400" dirty="0"/>
              <a:t>16GB</a:t>
            </a:r>
            <a:r>
              <a:rPr lang="zh-CN" altLang="en-US" sz="1400" dirty="0"/>
              <a:t>内存足够应对大多数图像处理和游戏场景，而且</a:t>
            </a:r>
            <a:r>
              <a:rPr lang="en-US" altLang="zh-CN" sz="1400" dirty="0"/>
              <a:t>Corsair Vengeance LPX</a:t>
            </a:r>
            <a:r>
              <a:rPr lang="zh-CN" altLang="en-US" sz="1400" dirty="0"/>
              <a:t>系列内存性能稳定且散热良好。</a:t>
            </a:r>
          </a:p>
          <a:p>
            <a:r>
              <a:rPr lang="zh-CN" altLang="en-US" sz="1400" dirty="0"/>
              <a:t>固态硬盘：</a:t>
            </a:r>
            <a:r>
              <a:rPr lang="en-US" altLang="zh-CN" sz="1400" dirty="0"/>
              <a:t>Samsung 970 EVO Plus </a:t>
            </a:r>
            <a:r>
              <a:rPr lang="en-US" altLang="zh-CN" sz="1400" dirty="0" err="1"/>
              <a:t>NVMe</a:t>
            </a:r>
            <a:r>
              <a:rPr lang="en-US" altLang="zh-CN" sz="1400" dirty="0"/>
              <a:t> M.2 SSD 1TB</a:t>
            </a:r>
          </a:p>
          <a:p>
            <a:r>
              <a:rPr lang="zh-CN" altLang="en-US" sz="1400" dirty="0"/>
              <a:t>理由：该款固态硬盘读写速度快，容量较大，可以确保系统启动速度和图像处理软件的运行效率。</a:t>
            </a:r>
          </a:p>
          <a:p>
            <a:r>
              <a:rPr lang="zh-CN" altLang="en-US" sz="1400" dirty="0"/>
              <a:t>机械硬盘：</a:t>
            </a:r>
            <a:r>
              <a:rPr lang="en-US" altLang="zh-CN" sz="1400" dirty="0"/>
              <a:t>Seagate Barracuda 2TB 7200RPM</a:t>
            </a:r>
          </a:p>
          <a:p>
            <a:r>
              <a:rPr lang="zh-CN" altLang="en-US" sz="1400" dirty="0"/>
              <a:t>理由：</a:t>
            </a:r>
            <a:r>
              <a:rPr lang="en-US" altLang="zh-CN" sz="1400" dirty="0"/>
              <a:t>2TB</a:t>
            </a:r>
            <a:r>
              <a:rPr lang="zh-CN" altLang="en-US" sz="1400" dirty="0"/>
              <a:t>的存储空间可以满足大量图像文件和游戏的存储需求。</a:t>
            </a:r>
          </a:p>
          <a:p>
            <a:r>
              <a:rPr lang="zh-CN" altLang="en-US" sz="1400" dirty="0"/>
              <a:t>电源：</a:t>
            </a:r>
            <a:r>
              <a:rPr lang="en-US" altLang="zh-CN" sz="1400" dirty="0"/>
              <a:t>Corsair CV550, CV Series, 80 PLUS Bronze Certified, 550W</a:t>
            </a:r>
          </a:p>
          <a:p>
            <a:r>
              <a:rPr lang="zh-CN" altLang="en-US" sz="1400" dirty="0"/>
              <a:t>理由：</a:t>
            </a:r>
            <a:r>
              <a:rPr lang="en-US" altLang="zh-CN" sz="1400" dirty="0"/>
              <a:t>550W</a:t>
            </a:r>
            <a:r>
              <a:rPr lang="zh-CN" altLang="en-US" sz="1400" dirty="0"/>
              <a:t>的电源可以满足整体配置的功耗需求，</a:t>
            </a:r>
            <a:r>
              <a:rPr lang="en-US" altLang="zh-CN" sz="1400" dirty="0"/>
              <a:t>80 PLUS</a:t>
            </a:r>
            <a:r>
              <a:rPr lang="zh-CN" altLang="en-US" sz="1400" dirty="0"/>
              <a:t>认证保证了电源的稳定性和能效。</a:t>
            </a:r>
          </a:p>
          <a:p>
            <a:r>
              <a:rPr lang="zh-CN" altLang="en-US" sz="1400" dirty="0"/>
              <a:t>机箱：</a:t>
            </a:r>
            <a:r>
              <a:rPr lang="en-US" altLang="zh-CN" sz="1400" dirty="0"/>
              <a:t>NZXT H510 ATX Mid Tower</a:t>
            </a:r>
          </a:p>
          <a:p>
            <a:r>
              <a:rPr lang="zh-CN" altLang="en-US" sz="1400" dirty="0"/>
              <a:t>理由：这款机箱散热良好，设计简洁大方，可以容纳上述配置的硬件。</a:t>
            </a:r>
          </a:p>
          <a:p>
            <a:r>
              <a:rPr lang="zh-CN" altLang="en-US" sz="1400" dirty="0"/>
              <a:t>散热器：</a:t>
            </a:r>
            <a:r>
              <a:rPr lang="en-US" altLang="zh-CN" sz="1400" dirty="0"/>
              <a:t>Cooler Master Hyper 212 RGB Black Edition</a:t>
            </a:r>
          </a:p>
          <a:p>
            <a:r>
              <a:rPr lang="zh-CN" altLang="en-US" sz="1400" dirty="0"/>
              <a:t>理由：这款散热器性能出色且具有</a:t>
            </a:r>
            <a:r>
              <a:rPr lang="en-US" altLang="zh-CN" sz="1400" dirty="0"/>
              <a:t>RGB</a:t>
            </a:r>
            <a:r>
              <a:rPr lang="zh-CN" altLang="en-US" sz="1400" dirty="0"/>
              <a:t>灯效，可以确保处理器在高负荷运行时保持良好的温度。</a:t>
            </a:r>
          </a:p>
          <a:p>
            <a:r>
              <a:rPr lang="zh-CN" altLang="en-US" sz="1400" dirty="0"/>
              <a:t>整体预算约为</a:t>
            </a:r>
            <a:r>
              <a:rPr lang="en-US" altLang="zh-CN" sz="1400" dirty="0"/>
              <a:t>15000</a:t>
            </a:r>
            <a:r>
              <a:rPr lang="zh-CN" altLang="en-US" sz="1400" dirty="0"/>
              <a:t>元，这套配置在图像处理和游戏方面可以满足大部分需求，性价比较高。当然，具体价格可能会因市场波动而有所不同。</a:t>
            </a:r>
          </a:p>
        </p:txBody>
      </p:sp>
      <p:sp>
        <p:nvSpPr>
          <p:cNvPr id="8" name="矩形 7"/>
          <p:cNvSpPr/>
          <p:nvPr/>
        </p:nvSpPr>
        <p:spPr>
          <a:xfrm>
            <a:off x="719440" y="1274960"/>
            <a:ext cx="11056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你是一名电脑配置专家。现在需要一台</a:t>
            </a:r>
            <a:r>
              <a:rPr lang="en-US" altLang="zh-CN" sz="1400" dirty="0"/>
              <a:t>PC</a:t>
            </a:r>
            <a:r>
              <a:rPr lang="zh-CN" altLang="en-US" sz="1400" dirty="0"/>
              <a:t>机配置清单，整体预算在</a:t>
            </a:r>
            <a:r>
              <a:rPr lang="en-US" altLang="zh-CN" sz="1400" dirty="0"/>
              <a:t>1.5</a:t>
            </a:r>
            <a:r>
              <a:rPr lang="zh-CN" altLang="en-US" sz="1400" dirty="0"/>
              <a:t>万元，主要用来图像处理和打游戏。给出配置清单，以及配置理由。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340" y="1179424"/>
            <a:ext cx="517532" cy="4381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86607" y="1702678"/>
            <a:ext cx="498083" cy="46402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46742" y="1144124"/>
            <a:ext cx="11503298" cy="51427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2C219AE-2F18-3413-5A45-0126A46A975B}"/>
              </a:ext>
            </a:extLst>
          </p:cNvPr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</p:spTree>
    <p:extLst>
      <p:ext uri="{BB962C8B-B14F-4D97-AF65-F5344CB8AC3E}">
        <p14:creationId xmlns:p14="http://schemas.microsoft.com/office/powerpoint/2010/main" val="1288958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6742" y="701331"/>
            <a:ext cx="173768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-apple-system"/>
              </a:rPr>
              <a:t>事实性问题</a:t>
            </a:r>
            <a:endParaRPr lang="en-US" altLang="zh-CN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009" y="1721362"/>
            <a:ext cx="1090377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滨康天燿城位于中国浙江省杭州市萧山区新塘路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号，周边有多个楼盘在售，以下是其中部分：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亚泰春天长岛公馆：位于萧山区长河街道长岛路上，距离滨康天燿城大约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公里，是个集独栋别墅和高层公寓于一体的豪华社区。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萧山航都中央花园：位于萧山区大江东街道机场东路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888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号，也距离滨康天燿城大约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公里，是个新建的大型综合社区，拥有多种户型可供选择。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产城融合城市之光：位于萧山区河口街道杨柳塘社区大道东侧，距离滨康天燿城大约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公里左右，是个以公寓、商业和办公为一体的大型综合体。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碧桂园杭州悦林花园：位于萧山区靖江街道大明山路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号，距离滨康天燿城大约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公里，是个规划有别墅、洋房和公寓的大型社区。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以上只是附近部分楼盘，如需了解更多信息，可通过相关房地产门户网站进行咨询。</a:t>
            </a:r>
          </a:p>
        </p:txBody>
      </p:sp>
      <p:sp>
        <p:nvSpPr>
          <p:cNvPr id="8" name="矩形 7"/>
          <p:cNvSpPr/>
          <p:nvPr/>
        </p:nvSpPr>
        <p:spPr>
          <a:xfrm>
            <a:off x="767884" y="1274960"/>
            <a:ext cx="110561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滨康天燿城附近，还有哪些在售的楼盘？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340" y="1179424"/>
            <a:ext cx="517532" cy="4381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86607" y="1702678"/>
            <a:ext cx="498083" cy="46402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46742" y="1144124"/>
            <a:ext cx="11503298" cy="55005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2C219AE-2F18-3413-5A45-0126A46A975B}"/>
              </a:ext>
            </a:extLst>
          </p:cNvPr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  <p:sp>
        <p:nvSpPr>
          <p:cNvPr id="9" name="矩形 8"/>
          <p:cNvSpPr/>
          <p:nvPr/>
        </p:nvSpPr>
        <p:spPr>
          <a:xfrm>
            <a:off x="734802" y="4505672"/>
            <a:ext cx="110561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赵子乾拍过哪些电影？？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82" y="4425376"/>
            <a:ext cx="517532" cy="4381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1866" y="4914651"/>
            <a:ext cx="10787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赵子乾是一名中国内地的男演员，主要活跃在电视剧和电影领域。他曾经拍摄了多部电影作品，以下是部分代表作品：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夺冠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2.《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鬼吹灯之牧野诡事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3.《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狂兽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4.《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青禾男高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5.《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钟馗伏魔：雪妖魔灵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6.《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天命数字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7.《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微微一笑很倾城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8.《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拆局专家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9.《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三生三世十里桃花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等等。 需要注意的是，这只是部分电影作品，赵子乾还拍摄了很多其他的电视剧和综艺节目作品。</a:t>
            </a:r>
          </a:p>
        </p:txBody>
      </p:sp>
      <p:sp>
        <p:nvSpPr>
          <p:cNvPr id="14" name="矩形 13"/>
          <p:cNvSpPr/>
          <p:nvPr/>
        </p:nvSpPr>
        <p:spPr>
          <a:xfrm>
            <a:off x="693861" y="6205525"/>
            <a:ext cx="4000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开始一本正经的胡说八道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238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0375" y="850034"/>
            <a:ext cx="381449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AIGC</a:t>
            </a:r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插图：</a:t>
            </a:r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Robot in the future </a:t>
            </a:r>
          </a:p>
        </p:txBody>
      </p:sp>
      <p:pic>
        <p:nvPicPr>
          <p:cNvPr id="22532" name="Picture 4" descr="http://10.231.99.244:8080/file=D:/Data/sd-webui/outputs/txt2img-images/2023-04-06/00005-6310872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375" y="1508836"/>
            <a:ext cx="3368038" cy="33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10.231.99.244:8080/file=C:/Users/lh01153/AppData/Local/Temp/2/00583-29520281184312f14f2763bd7b4c13a39ccad3c712f81549d3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5681" y="1508835"/>
            <a:ext cx="3368038" cy="336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http://10.231.99.244:8080/file=D:/Data/sd-webui/outputs/txt2img-images/2023-04-06/00037-2947647393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4696" y="1507289"/>
            <a:ext cx="3369584" cy="336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1E5654CC-C8B2-D8A8-F4B8-8940BF38E535}"/>
              </a:ext>
            </a:extLst>
          </p:cNvPr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CE4C138A-5247-80FC-7928-833CDCE1355D}"/>
              </a:ext>
            </a:extLst>
          </p:cNvPr>
          <p:cNvSpPr/>
          <p:nvPr/>
        </p:nvSpPr>
        <p:spPr>
          <a:xfrm>
            <a:off x="4274871" y="5163399"/>
            <a:ext cx="38518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  <a:latin typeface="+mn-ea"/>
              </a:rPr>
              <a:t>信息革命？</a:t>
            </a:r>
            <a:endParaRPr lang="en-US" altLang="zh-CN" sz="4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15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http://10.231.99.244:8080/file=D:/Data/sd-webui/outputs/txt2img-images/2023-04-06/00005-6310872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375" y="1508836"/>
            <a:ext cx="3368038" cy="33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10.231.99.244:8080/file=C:/Users/lh01153/AppData/Local/Temp/2/00583-29520281184312f14f2763bd7b4c13a39ccad3c712f81549d3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5681" y="1508835"/>
            <a:ext cx="3368038" cy="336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http://10.231.99.244:8080/file=D:/Data/sd-webui/outputs/txt2img-images/2023-04-06/00037-2947647393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4696" y="1507289"/>
            <a:ext cx="3369584" cy="336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1E5654CC-C8B2-D8A8-F4B8-8940BF38E535}"/>
              </a:ext>
            </a:extLst>
          </p:cNvPr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CE4C138A-5247-80FC-7928-833CDCE1355D}"/>
              </a:ext>
            </a:extLst>
          </p:cNvPr>
          <p:cNvSpPr/>
          <p:nvPr/>
        </p:nvSpPr>
        <p:spPr>
          <a:xfrm>
            <a:off x="4274871" y="5163399"/>
            <a:ext cx="38518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  <a:latin typeface="+mn-ea"/>
              </a:rPr>
              <a:t>文艺复兴</a:t>
            </a:r>
            <a:r>
              <a:rPr lang="en-US" altLang="zh-CN" sz="4400" b="1" dirty="0">
                <a:solidFill>
                  <a:srgbClr val="FF0000"/>
                </a:solidFill>
                <a:latin typeface="+mn-ea"/>
              </a:rPr>
              <a:t>!</a:t>
            </a:r>
            <a:endParaRPr lang="en-US" altLang="zh-CN" sz="4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8734D11-FF41-F0FE-6A43-2C2F70BC70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5" y="1508836"/>
            <a:ext cx="3368038" cy="33680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778179D-2FA5-1D45-01BC-30ADBC1AC8C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696" y="1514670"/>
            <a:ext cx="3368038" cy="3368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F5D32DD2-6983-2B5E-3DA9-D339AB24044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682" y="1514671"/>
            <a:ext cx="3368038" cy="33680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720B76A4-1929-94B0-5003-776751CC7634}"/>
              </a:ext>
            </a:extLst>
          </p:cNvPr>
          <p:cNvSpPr/>
          <p:nvPr/>
        </p:nvSpPr>
        <p:spPr>
          <a:xfrm>
            <a:off x="460375" y="850034"/>
            <a:ext cx="381449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AIGC</a:t>
            </a:r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插图：</a:t>
            </a:r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Robot in Renaissance</a:t>
            </a:r>
          </a:p>
        </p:txBody>
      </p:sp>
    </p:spTree>
    <p:extLst>
      <p:ext uri="{BB962C8B-B14F-4D97-AF65-F5344CB8AC3E}">
        <p14:creationId xmlns:p14="http://schemas.microsoft.com/office/powerpoint/2010/main" val="148259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http://10.231.99.244:8080/file=D:/Data/sd-webui/outputs/txt2img-images/2023-04-06/00005-6310872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375" y="1508836"/>
            <a:ext cx="3368038" cy="33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10.231.99.244:8080/file=C:/Users/lh01153/AppData/Local/Temp/2/00583-29520281184312f14f2763bd7b4c13a39ccad3c712f81549d3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5681" y="1508835"/>
            <a:ext cx="3368038" cy="336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http://10.231.99.244:8080/file=D:/Data/sd-webui/outputs/txt2img-images/2023-04-06/00037-2947647393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4696" y="1507289"/>
            <a:ext cx="3369584" cy="336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1E5654CC-C8B2-D8A8-F4B8-8940BF38E535}"/>
              </a:ext>
            </a:extLst>
          </p:cNvPr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CE4C138A-5247-80FC-7928-833CDCE1355D}"/>
              </a:ext>
            </a:extLst>
          </p:cNvPr>
          <p:cNvSpPr/>
          <p:nvPr/>
        </p:nvSpPr>
        <p:spPr>
          <a:xfrm>
            <a:off x="4274871" y="5163399"/>
            <a:ext cx="38518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856F5"/>
                </a:solidFill>
                <a:latin typeface="+mn-ea"/>
              </a:rPr>
              <a:t>何以为</a:t>
            </a:r>
            <a:r>
              <a:rPr lang="zh-CN" altLang="en-US" sz="4400" b="1" dirty="0">
                <a:solidFill>
                  <a:srgbClr val="FF0000"/>
                </a:solidFill>
                <a:latin typeface="+mn-ea"/>
              </a:rPr>
              <a:t>人</a:t>
            </a:r>
            <a:r>
              <a:rPr lang="zh-CN" altLang="en-US" sz="4400" b="1" dirty="0">
                <a:solidFill>
                  <a:srgbClr val="3856F5"/>
                </a:solidFill>
                <a:latin typeface="+mn-ea"/>
              </a:rPr>
              <a:t>？</a:t>
            </a:r>
            <a:endParaRPr lang="en-US" altLang="zh-CN" sz="4800" b="1" dirty="0">
              <a:solidFill>
                <a:srgbClr val="3856F5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8734D11-FF41-F0FE-6A43-2C2F70BC70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5" y="1508836"/>
            <a:ext cx="3368038" cy="33680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778179D-2FA5-1D45-01BC-30ADBC1AC8C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696" y="1514670"/>
            <a:ext cx="3368038" cy="3368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F5D32DD2-6983-2B5E-3DA9-D339AB24044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682" y="1514671"/>
            <a:ext cx="3368038" cy="33680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720B76A4-1929-94B0-5003-776751CC7634}"/>
              </a:ext>
            </a:extLst>
          </p:cNvPr>
          <p:cNvSpPr/>
          <p:nvPr/>
        </p:nvSpPr>
        <p:spPr>
          <a:xfrm>
            <a:off x="460374" y="850034"/>
            <a:ext cx="3744321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AIGC</a:t>
            </a:r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插图：</a:t>
            </a:r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Robot in Renaissance</a:t>
            </a:r>
          </a:p>
        </p:txBody>
      </p:sp>
    </p:spTree>
    <p:extLst>
      <p:ext uri="{BB962C8B-B14F-4D97-AF65-F5344CB8AC3E}">
        <p14:creationId xmlns:p14="http://schemas.microsoft.com/office/powerpoint/2010/main" val="2707010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文本框 6"/>
          <p:cNvSpPr txBox="1"/>
          <p:nvPr/>
        </p:nvSpPr>
        <p:spPr>
          <a:xfrm>
            <a:off x="2120795" y="2671003"/>
            <a:ext cx="7871126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200" b="1" dirty="0"/>
              <a:t>AIGC</a:t>
            </a:r>
            <a:r>
              <a:rPr lang="zh-CN" altLang="en-US" sz="3200" b="1" dirty="0"/>
              <a:t>：基础概念</a:t>
            </a:r>
            <a:endParaRPr lang="en-US" altLang="zh-CN" sz="3200" b="1" dirty="0"/>
          </a:p>
          <a:p>
            <a:r>
              <a:rPr lang="zh-CN" altLang="en-US" sz="2800" b="1" dirty="0"/>
              <a:t>（</a:t>
            </a:r>
            <a:r>
              <a:rPr lang="en-US" altLang="zh-CN" sz="2800" b="1" dirty="0"/>
              <a:t>AI Generated Content</a:t>
            </a:r>
            <a:r>
              <a:rPr lang="zh-CN" altLang="en-US" sz="2800" b="1" dirty="0"/>
              <a:t>）</a:t>
            </a:r>
            <a:endParaRPr sz="2800" b="1" dirty="0"/>
          </a:p>
        </p:txBody>
      </p:sp>
      <p:pic>
        <p:nvPicPr>
          <p:cNvPr id="18" name="图片 11" descr="图片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052" y="237180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218271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基础概念：意识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D2785A8-A534-DDD7-CBF9-50DBB4D350F2}"/>
              </a:ext>
            </a:extLst>
          </p:cNvPr>
          <p:cNvSpPr txBox="1"/>
          <p:nvPr/>
        </p:nvSpPr>
        <p:spPr>
          <a:xfrm>
            <a:off x="1585436" y="2844225"/>
            <a:ext cx="902112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什么是意识？</a:t>
            </a:r>
            <a:endParaRPr lang="zh-CN" alt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1368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基础概念：意识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D2785A8-A534-DDD7-CBF9-50DBB4D350F2}"/>
              </a:ext>
            </a:extLst>
          </p:cNvPr>
          <p:cNvSpPr txBox="1"/>
          <p:nvPr/>
        </p:nvSpPr>
        <p:spPr>
          <a:xfrm>
            <a:off x="1585436" y="2844225"/>
            <a:ext cx="902112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32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我们的大脑其实就是一台不知疲倦的意识制造机 </a:t>
            </a:r>
            <a:endParaRPr lang="zh-CN" alt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719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基础概念：意识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6283AE5-54C9-58E9-BF09-0A0D695404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89" y="665331"/>
            <a:ext cx="10980421" cy="6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AAAFEA55-36FA-6AB2-A546-48D1F5910043}"/>
              </a:ext>
            </a:extLst>
          </p:cNvPr>
          <p:cNvGrpSpPr/>
          <p:nvPr/>
        </p:nvGrpSpPr>
        <p:grpSpPr>
          <a:xfrm>
            <a:off x="5418334" y="394997"/>
            <a:ext cx="5162788" cy="5471273"/>
            <a:chOff x="5469025" y="1179143"/>
            <a:chExt cx="5162788" cy="5471273"/>
          </a:xfrm>
        </p:grpSpPr>
        <p:sp>
          <p:nvSpPr>
            <p:cNvPr id="9" name="圆角矩形 16"/>
            <p:cNvSpPr/>
            <p:nvPr/>
          </p:nvSpPr>
          <p:spPr>
            <a:xfrm>
              <a:off x="5475649" y="1179143"/>
              <a:ext cx="622800" cy="594000"/>
            </a:xfrm>
            <a:prstGeom prst="roundRect">
              <a:avLst>
                <a:gd name="adj" fmla="val 8731"/>
              </a:avLst>
            </a:prstGeom>
            <a:solidFill>
              <a:srgbClr val="2C51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1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" name="圆角矩形 16"/>
            <p:cNvSpPr/>
            <p:nvPr/>
          </p:nvSpPr>
          <p:spPr>
            <a:xfrm>
              <a:off x="6196238" y="1179143"/>
              <a:ext cx="4435575" cy="596424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solidFill>
                <a:srgbClr val="E0E0E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AIGC</a:t>
              </a:r>
              <a:r>
                <a:rPr kumimoji="1" lang="zh-CN" altLang="en-US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：基础概念</a:t>
              </a:r>
            </a:p>
          </p:txBody>
        </p:sp>
        <p:sp>
          <p:nvSpPr>
            <p:cNvPr id="4" name="圆角矩形 16"/>
            <p:cNvSpPr/>
            <p:nvPr/>
          </p:nvSpPr>
          <p:spPr>
            <a:xfrm>
              <a:off x="5475649" y="2154113"/>
              <a:ext cx="622800" cy="594000"/>
            </a:xfrm>
            <a:prstGeom prst="roundRect">
              <a:avLst>
                <a:gd name="adj" fmla="val 8731"/>
              </a:avLst>
            </a:prstGeom>
            <a:solidFill>
              <a:srgbClr val="2C51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2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" name="圆角矩形 16"/>
            <p:cNvSpPr/>
            <p:nvPr/>
          </p:nvSpPr>
          <p:spPr>
            <a:xfrm>
              <a:off x="6196238" y="2154114"/>
              <a:ext cx="4435575" cy="596423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solidFill>
                <a:srgbClr val="E0E0E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AIGC</a:t>
              </a:r>
              <a:r>
                <a:rPr kumimoji="1" lang="zh-CN" altLang="en-US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：</a:t>
              </a:r>
              <a:r>
                <a:rPr kumimoji="1" lang="en-US" altLang="zh-CN" sz="2400" b="1" dirty="0" err="1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ChatGPT</a:t>
              </a:r>
              <a:r>
                <a:rPr kumimoji="1" lang="zh-CN" altLang="en-US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对话</a:t>
              </a:r>
            </a:p>
          </p:txBody>
        </p:sp>
        <p:sp>
          <p:nvSpPr>
            <p:cNvPr id="10" name="圆角矩形 16"/>
            <p:cNvSpPr/>
            <p:nvPr/>
          </p:nvSpPr>
          <p:spPr>
            <a:xfrm>
              <a:off x="5469025" y="3129083"/>
              <a:ext cx="622800" cy="594000"/>
            </a:xfrm>
            <a:prstGeom prst="roundRect">
              <a:avLst>
                <a:gd name="adj" fmla="val 8731"/>
              </a:avLst>
            </a:prstGeom>
            <a:solidFill>
              <a:srgbClr val="2C51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1" name="圆角矩形 16"/>
            <p:cNvSpPr/>
            <p:nvPr/>
          </p:nvSpPr>
          <p:spPr>
            <a:xfrm>
              <a:off x="6189614" y="3129084"/>
              <a:ext cx="4435575" cy="596423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solidFill>
                <a:srgbClr val="E0E0E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AIGC</a:t>
              </a:r>
              <a:r>
                <a:rPr kumimoji="1" lang="zh-CN" altLang="en-US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：</a:t>
              </a:r>
              <a:r>
                <a:rPr kumimoji="1" lang="en-US" altLang="zh-CN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Diffusion</a:t>
              </a:r>
              <a:r>
                <a:rPr kumimoji="1" lang="zh-CN" altLang="en-US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绘图</a:t>
              </a:r>
            </a:p>
          </p:txBody>
        </p:sp>
        <p:sp>
          <p:nvSpPr>
            <p:cNvPr id="12" name="圆角矩形 16">
              <a:extLst>
                <a:ext uri="{FF2B5EF4-FFF2-40B4-BE49-F238E27FC236}">
                  <a16:creationId xmlns="" xmlns:a16="http://schemas.microsoft.com/office/drawing/2014/main" id="{52ABB05E-7326-BE44-A36C-5D3795779263}"/>
                </a:ext>
              </a:extLst>
            </p:cNvPr>
            <p:cNvSpPr/>
            <p:nvPr/>
          </p:nvSpPr>
          <p:spPr>
            <a:xfrm>
              <a:off x="5469025" y="4104053"/>
              <a:ext cx="622800" cy="594000"/>
            </a:xfrm>
            <a:prstGeom prst="roundRect">
              <a:avLst>
                <a:gd name="adj" fmla="val 8731"/>
              </a:avLst>
            </a:prstGeom>
            <a:solidFill>
              <a:srgbClr val="2C51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4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3" name="圆角矩形 16">
              <a:extLst>
                <a:ext uri="{FF2B5EF4-FFF2-40B4-BE49-F238E27FC236}">
                  <a16:creationId xmlns="" xmlns:a16="http://schemas.microsoft.com/office/drawing/2014/main" id="{410B4738-1642-3A47-B837-35962031EB42}"/>
                </a:ext>
              </a:extLst>
            </p:cNvPr>
            <p:cNvSpPr/>
            <p:nvPr/>
          </p:nvSpPr>
          <p:spPr>
            <a:xfrm>
              <a:off x="6189614" y="4104054"/>
              <a:ext cx="4435575" cy="596423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solidFill>
                <a:srgbClr val="E0E0E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AIGC</a:t>
              </a:r>
              <a:r>
                <a:rPr kumimoji="1" lang="zh-CN" altLang="en-US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：在龙湖</a:t>
              </a:r>
            </a:p>
          </p:txBody>
        </p:sp>
        <p:sp>
          <p:nvSpPr>
            <p:cNvPr id="14" name="圆角矩形 16">
              <a:extLst>
                <a:ext uri="{FF2B5EF4-FFF2-40B4-BE49-F238E27FC236}">
                  <a16:creationId xmlns="" xmlns:a16="http://schemas.microsoft.com/office/drawing/2014/main" id="{556302B5-500D-2841-A8AA-CFEC827DB0C4}"/>
                </a:ext>
              </a:extLst>
            </p:cNvPr>
            <p:cNvSpPr/>
            <p:nvPr/>
          </p:nvSpPr>
          <p:spPr>
            <a:xfrm>
              <a:off x="5469025" y="5079023"/>
              <a:ext cx="622800" cy="594000"/>
            </a:xfrm>
            <a:prstGeom prst="roundRect">
              <a:avLst>
                <a:gd name="adj" fmla="val 8731"/>
              </a:avLst>
            </a:prstGeom>
            <a:solidFill>
              <a:srgbClr val="2C51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5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5" name="圆角矩形 16">
              <a:extLst>
                <a:ext uri="{FF2B5EF4-FFF2-40B4-BE49-F238E27FC236}">
                  <a16:creationId xmlns="" xmlns:a16="http://schemas.microsoft.com/office/drawing/2014/main" id="{4641637D-01FC-4E4F-8664-51C0AE625AFC}"/>
                </a:ext>
              </a:extLst>
            </p:cNvPr>
            <p:cNvSpPr/>
            <p:nvPr/>
          </p:nvSpPr>
          <p:spPr>
            <a:xfrm>
              <a:off x="6189614" y="5079024"/>
              <a:ext cx="4435575" cy="596423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solidFill>
                <a:srgbClr val="E0E0E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AIGC</a:t>
              </a:r>
              <a:r>
                <a:rPr kumimoji="1" lang="zh-CN" altLang="en-US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：总结</a:t>
              </a:r>
            </a:p>
          </p:txBody>
        </p:sp>
        <p:sp>
          <p:nvSpPr>
            <p:cNvPr id="16" name="圆角矩形 16">
              <a:extLst>
                <a:ext uri="{FF2B5EF4-FFF2-40B4-BE49-F238E27FC236}">
                  <a16:creationId xmlns="" xmlns:a16="http://schemas.microsoft.com/office/drawing/2014/main" id="{556302B5-500D-2841-A8AA-CFEC827DB0C4}"/>
                </a:ext>
              </a:extLst>
            </p:cNvPr>
            <p:cNvSpPr/>
            <p:nvPr/>
          </p:nvSpPr>
          <p:spPr>
            <a:xfrm>
              <a:off x="5469025" y="6053993"/>
              <a:ext cx="622800" cy="594000"/>
            </a:xfrm>
            <a:prstGeom prst="roundRect">
              <a:avLst>
                <a:gd name="adj" fmla="val 8731"/>
              </a:avLst>
            </a:prstGeom>
            <a:solidFill>
              <a:srgbClr val="2C51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6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="" xmlns:a16="http://schemas.microsoft.com/office/drawing/2014/main" id="{4641637D-01FC-4E4F-8664-51C0AE625AFC}"/>
                </a:ext>
              </a:extLst>
            </p:cNvPr>
            <p:cNvSpPr/>
            <p:nvPr/>
          </p:nvSpPr>
          <p:spPr>
            <a:xfrm>
              <a:off x="6189614" y="6053993"/>
              <a:ext cx="4435575" cy="596423"/>
            </a:xfrm>
            <a:prstGeom prst="roundRect">
              <a:avLst>
                <a:gd name="adj" fmla="val 8731"/>
              </a:avLst>
            </a:prstGeom>
            <a:solidFill>
              <a:schemeClr val="bg1"/>
            </a:solidFill>
            <a:ln>
              <a:solidFill>
                <a:srgbClr val="E0E0E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b="1" dirty="0">
                  <a:solidFill>
                    <a:srgbClr val="2C51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业务案例共创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4305427" y="6150114"/>
            <a:ext cx="77798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追溯本源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：了解相关技术诞生的背景、背后的工作原理、适用于不适用的场景、未来的发展，以及对我们未来工作与生活的影响。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42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基础概念：意识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D872853-8EFA-A7FE-7251-50EF1116B3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350" y="768275"/>
            <a:ext cx="10119299" cy="56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1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基础概念：从输入到输出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815960" y="1987867"/>
            <a:ext cx="2576625" cy="22819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68288" y="831429"/>
            <a:ext cx="38518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0000"/>
                </a:solidFill>
                <a:latin typeface="+mn-ea"/>
              </a:rPr>
              <a:t>AIGC </a:t>
            </a:r>
            <a:r>
              <a:rPr lang="zh-CN" altLang="en-US" sz="4000" b="1" dirty="0">
                <a:solidFill>
                  <a:srgbClr val="FF0000"/>
                </a:solidFill>
                <a:latin typeface="+mn-ea"/>
              </a:rPr>
              <a:t>技术</a:t>
            </a:r>
            <a:endParaRPr lang="en-US" altLang="zh-CN" sz="4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</a:rPr>
              <a:t>AI Generated Content</a:t>
            </a:r>
            <a:r>
              <a:rPr lang="zh-CN" altLang="en-US" sz="1600" dirty="0">
                <a:solidFill>
                  <a:schemeClr val="tx1"/>
                </a:solidFill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</a:rPr>
              <a:t>AI</a:t>
            </a:r>
            <a:r>
              <a:rPr lang="zh-CN" altLang="en-US" sz="1600" dirty="0">
                <a:solidFill>
                  <a:schemeClr val="tx1"/>
                </a:solidFill>
              </a:rPr>
              <a:t>内容生成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矩形 3"/>
          <p:cNvSpPr>
            <a:spLocks/>
          </p:cNvSpPr>
          <p:nvPr/>
        </p:nvSpPr>
        <p:spPr>
          <a:xfrm>
            <a:off x="332245" y="561258"/>
            <a:ext cx="3750062" cy="602096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39483" y="1725504"/>
            <a:ext cx="2605980" cy="4653980"/>
            <a:chOff x="551803" y="1695024"/>
            <a:chExt cx="2605980" cy="4653980"/>
          </a:xfrm>
        </p:grpSpPr>
        <p:pic>
          <p:nvPicPr>
            <p:cNvPr id="8194" name="Picture 2" descr="Is Texting More Dangerous Than DUI? | NW Injury Law Center"/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42" y="1695024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Nature Wallpapers | Best Wallpapers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42" y="2898351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Practice a Speech or Presentation Out Loud - Christopher Witt"/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803" y="4101678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12" name="Picture 20" descr="智能家用摄像头设计，监控你家庭安全的好帮手-优概念"/>
            <p:cNvPicPr>
              <a:picLocks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 bwMode="auto">
            <a:xfrm>
              <a:off x="551803" y="5305004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2455382" y="1998952"/>
              <a:ext cx="6974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文字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460302" y="3250809"/>
              <a:ext cx="6974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图像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431837" y="4454442"/>
              <a:ext cx="6974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声音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44835" y="5571186"/>
              <a:ext cx="6974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视频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8102864" y="561258"/>
            <a:ext cx="3798543" cy="610300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75276" y="1704992"/>
            <a:ext cx="2483273" cy="4725402"/>
            <a:chOff x="9049596" y="1735472"/>
            <a:chExt cx="2483273" cy="4725402"/>
          </a:xfrm>
        </p:grpSpPr>
        <p:pic>
          <p:nvPicPr>
            <p:cNvPr id="8198" name="Picture 6" descr="Image result for text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024" y="1735472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HD Nature Backgrounds, Darkness Clouds Natural Image, #27216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730024" y="2935310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Loudspeaker Sensitivity &amp; Impedance Explained | Audioholics"/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866" y="4176092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10" name="Picture 18" descr="新闻片头_1920X1080_高清视频素材下载(编号:3539319)_影视包装_VJ师网 www.vjshi.com"/>
            <p:cNvPicPr>
              <a:picLocks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869" y="5416874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9049596" y="2140159"/>
              <a:ext cx="6974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文字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054516" y="3254856"/>
              <a:ext cx="6974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图像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071771" y="4428009"/>
              <a:ext cx="6974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声音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069529" y="5742873"/>
              <a:ext cx="6974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121212"/>
                  </a:solidFill>
                  <a:latin typeface="-apple-system"/>
                </a:rPr>
                <a:t>视频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32245" y="679595"/>
            <a:ext cx="37500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输入（</a:t>
            </a:r>
            <a:r>
              <a:rPr lang="en-US" altLang="zh-CN" b="1" dirty="0">
                <a:solidFill>
                  <a:srgbClr val="FF0000"/>
                </a:solidFill>
              </a:rPr>
              <a:t>Prompt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sz="1600" dirty="0"/>
              <a:t>：人类对计算机进行文字、图像、声音、视频等各种不同类型的单一或混合输入，对计算机提出要求；</a:t>
            </a:r>
            <a:endParaRPr lang="en-US" altLang="zh-CN" sz="1600" dirty="0"/>
          </a:p>
        </p:txBody>
      </p:sp>
      <p:sp>
        <p:nvSpPr>
          <p:cNvPr id="29" name="矩形 28"/>
          <p:cNvSpPr/>
          <p:nvPr/>
        </p:nvSpPr>
        <p:spPr>
          <a:xfrm>
            <a:off x="8137316" y="634838"/>
            <a:ext cx="37640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输出</a:t>
            </a:r>
            <a:r>
              <a:rPr lang="zh-CN" altLang="en-US" sz="1600" dirty="0"/>
              <a:t>：计算机理解人类要求，通过人工智能算法进行计算推理，产生文字、图像、声音、视频等内容输出</a:t>
            </a:r>
            <a:endParaRPr lang="en-US" altLang="zh-CN" sz="1600" dirty="0"/>
          </a:p>
        </p:txBody>
      </p:sp>
      <p:sp>
        <p:nvSpPr>
          <p:cNvPr id="10" name="等腰三角形 9"/>
          <p:cNvSpPr/>
          <p:nvPr/>
        </p:nvSpPr>
        <p:spPr>
          <a:xfrm rot="5400000">
            <a:off x="4085728" y="2785786"/>
            <a:ext cx="778857" cy="503024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5400000">
            <a:off x="7348292" y="2791770"/>
            <a:ext cx="778857" cy="503024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B33705C-124A-03DC-0CBF-62F2F5F4D4D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35" y="1904773"/>
            <a:ext cx="2639206" cy="26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AIGC</a:t>
            </a:r>
            <a:r>
              <a:rPr lang="zh-CN" altLang="en-US" dirty="0" smtClean="0"/>
              <a:t>基础概念：信息的模态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31" name="图示 30">
            <a:extLst>
              <a:ext uri="{FF2B5EF4-FFF2-40B4-BE49-F238E27FC236}">
                <a16:creationId xmlns="" xmlns:a16="http://schemas.microsoft.com/office/drawing/2014/main" id="{64F9550D-CD8C-CB6F-A8C3-34929CB04BB3}"/>
              </a:ext>
            </a:extLst>
          </p:cNvPr>
          <p:cNvGraphicFramePr/>
          <p:nvPr>
            <p:extLst/>
          </p:nvPr>
        </p:nvGraphicFramePr>
        <p:xfrm>
          <a:off x="-1071949" y="2515498"/>
          <a:ext cx="7226009" cy="4142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DFEDA0D4-7738-21FA-4AF7-AADBF025A4BA}"/>
              </a:ext>
            </a:extLst>
          </p:cNvPr>
          <p:cNvSpPr/>
          <p:nvPr/>
        </p:nvSpPr>
        <p:spPr>
          <a:xfrm>
            <a:off x="1233509" y="4138572"/>
            <a:ext cx="27213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人的认知：多模态</a:t>
            </a:r>
            <a:endParaRPr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/>
              <a:t>Multimodal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41" name="AutoShape 20"/>
          <p:cNvSpPr>
            <a:spLocks noChangeArrowheads="1"/>
          </p:cNvSpPr>
          <p:nvPr/>
        </p:nvSpPr>
        <p:spPr bwMode="gray">
          <a:xfrm>
            <a:off x="5385666" y="1521588"/>
            <a:ext cx="1563964" cy="504000"/>
          </a:xfrm>
          <a:prstGeom prst="roundRect">
            <a:avLst>
              <a:gd name="adj" fmla="val 11921"/>
            </a:avLst>
          </a:prstGeom>
          <a:solidFill>
            <a:schemeClr val="accent2">
              <a:lumMod val="75000"/>
            </a:schemeClr>
          </a:solidFill>
          <a:ln w="38100">
            <a:noFill/>
            <a:round/>
          </a:ln>
          <a:effectLst/>
        </p:spPr>
        <p:txBody>
          <a:bodyPr wrap="none" anchor="ctr">
            <a:no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GPT-3.5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7210406" y="1521588"/>
            <a:ext cx="1568744" cy="540000"/>
          </a:xfrm>
          <a:prstGeom prst="rect">
            <a:avLst/>
          </a:prstGeom>
          <a:solidFill>
            <a:srgbClr val="3856F5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047729" y="1518871"/>
            <a:ext cx="1296000" cy="54000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54611" tIns="54611" rIns="54611" bIns="54611" rtlCol="0" anchor="ctr">
            <a:noAutofit/>
          </a:bodyPr>
          <a:lstStyle/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文字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AutoShape 20"/>
          <p:cNvSpPr>
            <a:spLocks noChangeArrowheads="1"/>
          </p:cNvSpPr>
          <p:nvPr/>
        </p:nvSpPr>
        <p:spPr bwMode="gray">
          <a:xfrm>
            <a:off x="5385666" y="2310443"/>
            <a:ext cx="1563964" cy="504000"/>
          </a:xfrm>
          <a:prstGeom prst="roundRect">
            <a:avLst>
              <a:gd name="adj" fmla="val 11921"/>
            </a:avLst>
          </a:prstGeom>
          <a:solidFill>
            <a:schemeClr val="accent2">
              <a:lumMod val="75000"/>
            </a:schemeClr>
          </a:solidFill>
          <a:ln w="38100">
            <a:noFill/>
            <a:round/>
          </a:ln>
          <a:effectLst/>
        </p:spPr>
        <p:txBody>
          <a:bodyPr wrap="none" anchor="ctr">
            <a:no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GPT-4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7210406" y="2305521"/>
            <a:ext cx="1568744" cy="540000"/>
          </a:xfrm>
          <a:prstGeom prst="rect">
            <a:avLst/>
          </a:prstGeom>
          <a:solidFill>
            <a:srgbClr val="3856F5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图像（未开放）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47729" y="2303483"/>
            <a:ext cx="1296000" cy="54000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54611" tIns="54611" rIns="54611" bIns="54611" rtlCol="0" anchor="ctr">
            <a:noAutofit/>
          </a:bodyPr>
          <a:lstStyle/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文字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20"/>
          <p:cNvSpPr>
            <a:spLocks noChangeArrowheads="1"/>
          </p:cNvSpPr>
          <p:nvPr/>
        </p:nvSpPr>
        <p:spPr bwMode="gray">
          <a:xfrm>
            <a:off x="5395151" y="5459240"/>
            <a:ext cx="1563964" cy="1229198"/>
          </a:xfrm>
          <a:prstGeom prst="roundRect">
            <a:avLst>
              <a:gd name="adj" fmla="val 11921"/>
            </a:avLst>
          </a:prstGeom>
          <a:solidFill>
            <a:schemeClr val="accent2">
              <a:lumMod val="75000"/>
            </a:schemeClr>
          </a:solidFill>
          <a:ln w="38100">
            <a:noFill/>
            <a:round/>
          </a:ln>
          <a:effectLst/>
        </p:spPr>
        <p:txBody>
          <a:bodyPr wrap="none" anchor="ctr">
            <a:no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8"/>
          <p:cNvSpPr>
            <a:spLocks noChangeArrowheads="1"/>
          </p:cNvSpPr>
          <p:nvPr/>
        </p:nvSpPr>
        <p:spPr bwMode="auto">
          <a:xfrm>
            <a:off x="7210405" y="5436458"/>
            <a:ext cx="1568744" cy="1251981"/>
          </a:xfrm>
          <a:prstGeom prst="rect">
            <a:avLst/>
          </a:prstGeom>
          <a:solidFill>
            <a:srgbClr val="3856F5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图像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语音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2" name="矩形 51"/>
          <p:cNvSpPr/>
          <p:nvPr/>
        </p:nvSpPr>
        <p:spPr>
          <a:xfrm>
            <a:off x="9047728" y="5452288"/>
            <a:ext cx="1296000" cy="123615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54611" tIns="54611" rIns="54611" bIns="54611" rtlCol="0" anchor="ctr">
            <a:noAutofit/>
          </a:bodyPr>
          <a:lstStyle/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文字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图像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语音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视频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53" name="AutoShape 20"/>
          <p:cNvSpPr>
            <a:spLocks noChangeArrowheads="1"/>
          </p:cNvSpPr>
          <p:nvPr/>
        </p:nvSpPr>
        <p:spPr bwMode="gray">
          <a:xfrm>
            <a:off x="5385666" y="3099298"/>
            <a:ext cx="1563964" cy="504000"/>
          </a:xfrm>
          <a:prstGeom prst="roundRect">
            <a:avLst>
              <a:gd name="adj" fmla="val 11921"/>
            </a:avLst>
          </a:prstGeom>
          <a:solidFill>
            <a:schemeClr val="accent2">
              <a:lumMod val="75000"/>
            </a:schemeClr>
          </a:solidFill>
          <a:ln w="38100">
            <a:noFill/>
            <a:round/>
          </a:ln>
          <a:effectLst/>
        </p:spPr>
        <p:txBody>
          <a:bodyPr wrap="none" anchor="ctr">
            <a:no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  <a:endParaRPr lang="zh-CN" alt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8"/>
          <p:cNvSpPr>
            <a:spLocks noChangeArrowheads="1"/>
          </p:cNvSpPr>
          <p:nvPr/>
        </p:nvSpPr>
        <p:spPr bwMode="auto">
          <a:xfrm>
            <a:off x="7210406" y="3089454"/>
            <a:ext cx="1568744" cy="540000"/>
          </a:xfrm>
          <a:prstGeom prst="rect">
            <a:avLst/>
          </a:prstGeom>
          <a:solidFill>
            <a:srgbClr val="3856F5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图像（可选）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047729" y="3088095"/>
            <a:ext cx="1296000" cy="54000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54611" tIns="54611" rIns="54611" bIns="54611" rtlCol="0" anchor="ctr">
            <a:noAutofit/>
          </a:bodyPr>
          <a:lstStyle/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图像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AutoShape 20"/>
          <p:cNvSpPr>
            <a:spLocks noChangeArrowheads="1"/>
          </p:cNvSpPr>
          <p:nvPr/>
        </p:nvSpPr>
        <p:spPr bwMode="gray">
          <a:xfrm>
            <a:off x="5385666" y="3888153"/>
            <a:ext cx="1563964" cy="504000"/>
          </a:xfrm>
          <a:prstGeom prst="roundRect">
            <a:avLst>
              <a:gd name="adj" fmla="val 11921"/>
            </a:avLst>
          </a:prstGeom>
          <a:solidFill>
            <a:schemeClr val="accent2">
              <a:lumMod val="75000"/>
            </a:schemeClr>
          </a:solidFill>
          <a:ln w="38100">
            <a:noFill/>
            <a:round/>
          </a:ln>
          <a:effectLst/>
        </p:spPr>
        <p:txBody>
          <a:bodyPr wrap="none" anchor="ctr">
            <a:no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DALLE-2</a:t>
            </a:r>
            <a:endParaRPr lang="zh-CN" alt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Rectangle 8"/>
          <p:cNvSpPr>
            <a:spLocks noChangeArrowheads="1"/>
          </p:cNvSpPr>
          <p:nvPr/>
        </p:nvSpPr>
        <p:spPr bwMode="auto">
          <a:xfrm>
            <a:off x="7210406" y="3873387"/>
            <a:ext cx="1568744" cy="540000"/>
          </a:xfrm>
          <a:prstGeom prst="rect">
            <a:avLst/>
          </a:prstGeom>
          <a:solidFill>
            <a:srgbClr val="3856F5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图像（可选）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047729" y="3872707"/>
            <a:ext cx="1296000" cy="54000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54611" tIns="54611" rIns="54611" bIns="54611" rtlCol="0" anchor="ctr">
            <a:noAutofit/>
          </a:bodyPr>
          <a:lstStyle/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图像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AutoShape 20"/>
          <p:cNvSpPr>
            <a:spLocks noChangeArrowheads="1"/>
          </p:cNvSpPr>
          <p:nvPr/>
        </p:nvSpPr>
        <p:spPr bwMode="gray">
          <a:xfrm>
            <a:off x="5385666" y="4677009"/>
            <a:ext cx="1563964" cy="504000"/>
          </a:xfrm>
          <a:prstGeom prst="roundRect">
            <a:avLst>
              <a:gd name="adj" fmla="val 11921"/>
            </a:avLst>
          </a:prstGeom>
          <a:solidFill>
            <a:schemeClr val="accent2">
              <a:lumMod val="75000"/>
            </a:schemeClr>
          </a:solidFill>
          <a:ln w="38100">
            <a:noFill/>
            <a:round/>
          </a:ln>
          <a:effectLst/>
        </p:spPr>
        <p:txBody>
          <a:bodyPr wrap="none" anchor="ctr">
            <a:no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Midjourney</a:t>
            </a:r>
            <a:endParaRPr lang="zh-CN" alt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Rectangle 8"/>
          <p:cNvSpPr>
            <a:spLocks noChangeArrowheads="1"/>
          </p:cNvSpPr>
          <p:nvPr/>
        </p:nvSpPr>
        <p:spPr bwMode="auto">
          <a:xfrm>
            <a:off x="7210406" y="4657320"/>
            <a:ext cx="1568744" cy="540000"/>
          </a:xfrm>
          <a:prstGeom prst="rect">
            <a:avLst/>
          </a:prstGeom>
          <a:solidFill>
            <a:srgbClr val="3856F5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buFont typeface="Arial" panose="020B0604020202020204" pitchFamily="34" charset="0"/>
              <a:buChar char="►"/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图像（可选）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047729" y="4657320"/>
            <a:ext cx="1296000" cy="54000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54611" tIns="54611" rIns="54611" bIns="54611" rtlCol="0" anchor="ctr">
            <a:noAutofit/>
          </a:bodyPr>
          <a:lstStyle/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图像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249265" y="561257"/>
            <a:ext cx="4527" cy="612718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5249265" y="2166186"/>
            <a:ext cx="666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5249265" y="1380549"/>
            <a:ext cx="666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7060934" y="561257"/>
            <a:ext cx="1" cy="612718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8889521" y="561257"/>
            <a:ext cx="2" cy="612718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5249265" y="2951823"/>
            <a:ext cx="666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5249265" y="3737460"/>
            <a:ext cx="666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249265" y="4523097"/>
            <a:ext cx="666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5249265" y="5308733"/>
            <a:ext cx="6660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79378" y="848779"/>
            <a:ext cx="475190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Modality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每一种信息的形式，都可以视作一种模态。如语音、视频、文字、雷达、红外、触觉、嗅觉。多语言有时也被看做多种模态。人的感知是一种多模态的总和。</a:t>
            </a:r>
          </a:p>
        </p:txBody>
      </p:sp>
      <p:cxnSp>
        <p:nvCxnSpPr>
          <p:cNvPr id="36" name="直接连接符 35"/>
          <p:cNvCxnSpPr/>
          <p:nvPr/>
        </p:nvCxnSpPr>
        <p:spPr>
          <a:xfrm flipH="1" flipV="1">
            <a:off x="10568903" y="561257"/>
            <a:ext cx="2" cy="612718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490045" y="780738"/>
            <a:ext cx="1337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35003" y="766270"/>
            <a:ext cx="1749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输入信息模态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8146" y="766270"/>
            <a:ext cx="1815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输出信息模态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517808" y="1601099"/>
            <a:ext cx="133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文本生成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0501935" y="2404206"/>
            <a:ext cx="133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文本生成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517808" y="3188818"/>
            <a:ext cx="133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517808" y="3973430"/>
            <a:ext cx="133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548751" y="4758042"/>
            <a:ext cx="133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图像生成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517808" y="5561149"/>
            <a:ext cx="13371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视频生成</a:t>
            </a:r>
            <a:endParaRPr lang="en-US" altLang="zh-CN" sz="16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跨模态生成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6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AIGC</a:t>
            </a:r>
            <a:r>
              <a:rPr lang="zh-CN" altLang="en-US" dirty="0" smtClean="0"/>
              <a:t>基础概念：计算机内容生成发展</a:t>
            </a:r>
            <a:r>
              <a:rPr lang="zh-CN" altLang="en-US" dirty="0"/>
              <a:t>简史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xmlns="" id="{9CEA9232-CE65-E14E-93F4-D9E175F482B9}"/>
              </a:ext>
            </a:extLst>
          </p:cNvPr>
          <p:cNvGrpSpPr/>
          <p:nvPr/>
        </p:nvGrpSpPr>
        <p:grpSpPr>
          <a:xfrm>
            <a:off x="805904" y="1169232"/>
            <a:ext cx="10242632" cy="3965902"/>
            <a:chOff x="-124983" y="1828747"/>
            <a:chExt cx="9777409" cy="4439789"/>
          </a:xfrm>
          <a:solidFill>
            <a:srgbClr val="3856F5">
              <a:alpha val="50000"/>
            </a:srgb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D2CD6E17-C6DD-7C46-9F38-A37763E95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763" y="2152650"/>
              <a:ext cx="3460750" cy="3467100"/>
            </a:xfrm>
            <a:custGeom>
              <a:avLst/>
              <a:gdLst>
                <a:gd name="T0" fmla="*/ 522 w 1204"/>
                <a:gd name="T1" fmla="*/ 1077 h 1205"/>
                <a:gd name="T2" fmla="*/ 463 w 1204"/>
                <a:gd name="T3" fmla="*/ 602 h 1205"/>
                <a:gd name="T4" fmla="*/ 692 w 1204"/>
                <a:gd name="T5" fmla="*/ 106 h 1205"/>
                <a:gd name="T6" fmla="*/ 268 w 1204"/>
                <a:gd name="T7" fmla="*/ 0 h 1205"/>
                <a:gd name="T8" fmla="*/ 237 w 1204"/>
                <a:gd name="T9" fmla="*/ 28 h 1205"/>
                <a:gd name="T10" fmla="*/ 616 w 1204"/>
                <a:gd name="T11" fmla="*/ 123 h 1205"/>
                <a:gd name="T12" fmla="*/ 718 w 1204"/>
                <a:gd name="T13" fmla="*/ 427 h 1205"/>
                <a:gd name="T14" fmla="*/ 26 w 1204"/>
                <a:gd name="T15" fmla="*/ 845 h 1205"/>
                <a:gd name="T16" fmla="*/ 475 w 1204"/>
                <a:gd name="T17" fmla="*/ 1205 h 1205"/>
                <a:gd name="T18" fmla="*/ 662 w 1204"/>
                <a:gd name="T19" fmla="*/ 1119 h 1205"/>
                <a:gd name="T20" fmla="*/ 522 w 1204"/>
                <a:gd name="T21" fmla="*/ 1077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4" h="1205">
                  <a:moveTo>
                    <a:pt x="522" y="1077"/>
                  </a:moveTo>
                  <a:cubicBezTo>
                    <a:pt x="0" y="897"/>
                    <a:pt x="260" y="682"/>
                    <a:pt x="463" y="602"/>
                  </a:cubicBezTo>
                  <a:cubicBezTo>
                    <a:pt x="666" y="522"/>
                    <a:pt x="1204" y="330"/>
                    <a:pt x="692" y="106"/>
                  </a:cubicBezTo>
                  <a:cubicBezTo>
                    <a:pt x="692" y="106"/>
                    <a:pt x="513" y="40"/>
                    <a:pt x="268" y="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415" y="59"/>
                    <a:pt x="519" y="90"/>
                    <a:pt x="616" y="123"/>
                  </a:cubicBezTo>
                  <a:cubicBezTo>
                    <a:pt x="774" y="177"/>
                    <a:pt x="930" y="311"/>
                    <a:pt x="718" y="427"/>
                  </a:cubicBezTo>
                  <a:cubicBezTo>
                    <a:pt x="506" y="543"/>
                    <a:pt x="44" y="661"/>
                    <a:pt x="26" y="845"/>
                  </a:cubicBezTo>
                  <a:cubicBezTo>
                    <a:pt x="13" y="972"/>
                    <a:pt x="185" y="1108"/>
                    <a:pt x="475" y="1205"/>
                  </a:cubicBezTo>
                  <a:cubicBezTo>
                    <a:pt x="662" y="1119"/>
                    <a:pt x="662" y="1119"/>
                    <a:pt x="662" y="1119"/>
                  </a:cubicBezTo>
                  <a:cubicBezTo>
                    <a:pt x="613" y="1106"/>
                    <a:pt x="566" y="1092"/>
                    <a:pt x="522" y="10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xmlns="" id="{D1CB3D92-6BFD-6843-ADC7-9B83798C9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4983" y="1828747"/>
              <a:ext cx="1590761" cy="110088"/>
            </a:xfrm>
            <a:custGeom>
              <a:avLst/>
              <a:gdLst>
                <a:gd name="T0" fmla="*/ 0 w 515"/>
                <a:gd name="T1" fmla="*/ 2 h 30"/>
                <a:gd name="T2" fmla="*/ 0 w 515"/>
                <a:gd name="T3" fmla="*/ 23 h 30"/>
                <a:gd name="T4" fmla="*/ 504 w 515"/>
                <a:gd name="T5" fmla="*/ 30 h 30"/>
                <a:gd name="T6" fmla="*/ 515 w 515"/>
                <a:gd name="T7" fmla="*/ 18 h 30"/>
                <a:gd name="T8" fmla="*/ 0 w 515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0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00" y="14"/>
                    <a:pt x="504" y="30"/>
                  </a:cubicBezTo>
                  <a:cubicBezTo>
                    <a:pt x="515" y="18"/>
                    <a:pt x="515" y="18"/>
                    <a:pt x="515" y="18"/>
                  </a:cubicBezTo>
                  <a:cubicBezTo>
                    <a:pt x="323" y="7"/>
                    <a:pt x="13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xmlns="" id="{40163075-C999-A247-8B9F-B85930A4D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667" y="1917505"/>
              <a:ext cx="2084388" cy="281081"/>
            </a:xfrm>
            <a:custGeom>
              <a:avLst/>
              <a:gdLst>
                <a:gd name="T0" fmla="*/ 595 w 725"/>
                <a:gd name="T1" fmla="*/ 43 h 86"/>
                <a:gd name="T2" fmla="*/ 13 w 725"/>
                <a:gd name="T3" fmla="*/ 0 h 86"/>
                <a:gd name="T4" fmla="*/ 0 w 725"/>
                <a:gd name="T5" fmla="*/ 12 h 86"/>
                <a:gd name="T6" fmla="*/ 298 w 725"/>
                <a:gd name="T7" fmla="*/ 36 h 86"/>
                <a:gd name="T8" fmla="*/ 695 w 725"/>
                <a:gd name="T9" fmla="*/ 86 h 86"/>
                <a:gd name="T10" fmla="*/ 725 w 725"/>
                <a:gd name="T11" fmla="*/ 58 h 86"/>
                <a:gd name="T12" fmla="*/ 595 w 725"/>
                <a:gd name="T1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5" h="86">
                  <a:moveTo>
                    <a:pt x="595" y="43"/>
                  </a:moveTo>
                  <a:cubicBezTo>
                    <a:pt x="430" y="28"/>
                    <a:pt x="220" y="12"/>
                    <a:pt x="1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2" y="18"/>
                    <a:pt x="192" y="25"/>
                    <a:pt x="298" y="36"/>
                  </a:cubicBezTo>
                  <a:cubicBezTo>
                    <a:pt x="461" y="53"/>
                    <a:pt x="590" y="69"/>
                    <a:pt x="695" y="86"/>
                  </a:cubicBezTo>
                  <a:cubicBezTo>
                    <a:pt x="725" y="58"/>
                    <a:pt x="725" y="58"/>
                    <a:pt x="725" y="58"/>
                  </a:cubicBezTo>
                  <a:cubicBezTo>
                    <a:pt x="683" y="52"/>
                    <a:pt x="639" y="47"/>
                    <a:pt x="595" y="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xmlns="" id="{4D862925-09FC-E44B-BBF4-1F355DEAF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201" y="5412873"/>
              <a:ext cx="5102225" cy="855663"/>
            </a:xfrm>
            <a:custGeom>
              <a:avLst/>
              <a:gdLst>
                <a:gd name="T0" fmla="*/ 1775 w 1775"/>
                <a:gd name="T1" fmla="*/ 213 h 297"/>
                <a:gd name="T2" fmla="*/ 1443 w 1775"/>
                <a:gd name="T3" fmla="*/ 57 h 297"/>
                <a:gd name="T4" fmla="*/ 1397 w 1775"/>
                <a:gd name="T5" fmla="*/ 95 h 297"/>
                <a:gd name="T6" fmla="*/ 205 w 1775"/>
                <a:gd name="T7" fmla="*/ 0 h 297"/>
                <a:gd name="T8" fmla="*/ 0 w 1775"/>
                <a:gd name="T9" fmla="*/ 93 h 297"/>
                <a:gd name="T10" fmla="*/ 309 w 1775"/>
                <a:gd name="T11" fmla="*/ 153 h 297"/>
                <a:gd name="T12" fmla="*/ 1225 w 1775"/>
                <a:gd name="T13" fmla="*/ 235 h 297"/>
                <a:gd name="T14" fmla="*/ 1153 w 1775"/>
                <a:gd name="T15" fmla="*/ 297 h 297"/>
                <a:gd name="T16" fmla="*/ 1775 w 1775"/>
                <a:gd name="T17" fmla="*/ 21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5" h="297">
                  <a:moveTo>
                    <a:pt x="1775" y="213"/>
                  </a:moveTo>
                  <a:cubicBezTo>
                    <a:pt x="1443" y="57"/>
                    <a:pt x="1443" y="57"/>
                    <a:pt x="1443" y="57"/>
                  </a:cubicBezTo>
                  <a:cubicBezTo>
                    <a:pt x="1397" y="95"/>
                    <a:pt x="1397" y="95"/>
                    <a:pt x="1397" y="95"/>
                  </a:cubicBezTo>
                  <a:cubicBezTo>
                    <a:pt x="1397" y="95"/>
                    <a:pt x="730" y="100"/>
                    <a:pt x="205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95" y="117"/>
                    <a:pt x="198" y="138"/>
                    <a:pt x="309" y="153"/>
                  </a:cubicBezTo>
                  <a:cubicBezTo>
                    <a:pt x="859" y="229"/>
                    <a:pt x="1225" y="235"/>
                    <a:pt x="1225" y="235"/>
                  </a:cubicBezTo>
                  <a:cubicBezTo>
                    <a:pt x="1153" y="297"/>
                    <a:pt x="1153" y="297"/>
                    <a:pt x="1153" y="297"/>
                  </a:cubicBezTo>
                  <a:lnTo>
                    <a:pt x="1775" y="21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04277" y="680578"/>
            <a:ext cx="2679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1950-1990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：早期萌芽：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92468" y="612879"/>
            <a:ext cx="3931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n-ea"/>
              </a:rPr>
              <a:t>1957</a:t>
            </a:r>
            <a:r>
              <a:rPr lang="zh-CN" altLang="en-US" sz="1400" dirty="0">
                <a:latin typeface="+mn-ea"/>
              </a:rPr>
              <a:t>年首支电脑创作的音乐作品，弦乐四重奏</a:t>
            </a:r>
            <a:r>
              <a:rPr lang="en-US" altLang="zh-CN" sz="1400" dirty="0">
                <a:latin typeface="+mn-ea"/>
              </a:rPr>
              <a:t>《</a:t>
            </a:r>
            <a:r>
              <a:rPr lang="zh-CN" altLang="en-US" sz="1400" dirty="0">
                <a:latin typeface="+mn-ea"/>
              </a:rPr>
              <a:t>依利亚克组曲（</a:t>
            </a:r>
            <a:r>
              <a:rPr lang="en-US" altLang="zh-CN" sz="1400" dirty="0" err="1">
                <a:latin typeface="+mn-ea"/>
              </a:rPr>
              <a:t>Illiac</a:t>
            </a:r>
            <a:r>
              <a:rPr lang="en-US" altLang="zh-CN" sz="1400" dirty="0">
                <a:latin typeface="+mn-ea"/>
              </a:rPr>
              <a:t> Suite</a:t>
            </a:r>
            <a:r>
              <a:rPr lang="zh-CN" altLang="en-US" sz="1400" dirty="0">
                <a:latin typeface="+mn-ea"/>
              </a:rPr>
              <a:t>）</a:t>
            </a:r>
            <a:r>
              <a:rPr lang="en-US" altLang="zh-CN" sz="1400" dirty="0">
                <a:latin typeface="+mn-ea"/>
              </a:rPr>
              <a:t>》</a:t>
            </a:r>
            <a:r>
              <a:rPr lang="zh-CN" altLang="en-US" sz="1400" dirty="0">
                <a:latin typeface="+mn-ea"/>
              </a:rPr>
              <a:t>。</a:t>
            </a:r>
            <a:endParaRPr lang="en-US" altLang="zh-CN" sz="14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71483" y="1339908"/>
            <a:ext cx="2679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1991-2010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：沉淀积累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71483" y="1739123"/>
            <a:ext cx="3591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ea"/>
              </a:rPr>
              <a:t>2007</a:t>
            </a:r>
            <a:r>
              <a:rPr lang="zh-CN" altLang="en-US" sz="1600" dirty="0">
                <a:latin typeface="+mn-ea"/>
              </a:rPr>
              <a:t>年首部人工智能装置完成的小说</a:t>
            </a:r>
            <a:r>
              <a:rPr lang="en-US" altLang="zh-CN" sz="1600" dirty="0">
                <a:latin typeface="+mn-ea"/>
              </a:rPr>
              <a:t>《I The Road》</a:t>
            </a:r>
            <a:r>
              <a:rPr lang="zh-CN" altLang="en-US" sz="1600" dirty="0">
                <a:latin typeface="+mn-ea"/>
              </a:rPr>
              <a:t>（</a:t>
            </a:r>
            <a:r>
              <a:rPr lang="en-US" altLang="zh-CN" sz="1600" dirty="0">
                <a:latin typeface="+mn-ea"/>
              </a:rPr>
              <a:t>《</a:t>
            </a:r>
            <a:r>
              <a:rPr lang="zh-CN" altLang="en-US" sz="1600" dirty="0">
                <a:latin typeface="+mn-ea"/>
              </a:rPr>
              <a:t>在路上</a:t>
            </a:r>
            <a:r>
              <a:rPr lang="en-US" altLang="zh-CN" sz="1600" dirty="0">
                <a:latin typeface="+mn-ea"/>
              </a:rPr>
              <a:t>》</a:t>
            </a:r>
            <a:r>
              <a:rPr lang="zh-CN" altLang="en-US" sz="1600" dirty="0">
                <a:latin typeface="+mn-ea"/>
              </a:rPr>
              <a:t>）问世。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59583" y="1787522"/>
            <a:ext cx="3994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2011-2020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：崭露头角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(DL+RL+LLM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）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59583" y="2128681"/>
            <a:ext cx="50276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ea"/>
              </a:rPr>
              <a:t>2016</a:t>
            </a:r>
            <a:r>
              <a:rPr lang="zh-CN" altLang="en-US" sz="1600" dirty="0">
                <a:latin typeface="+mn-ea"/>
              </a:rPr>
              <a:t>年，</a:t>
            </a:r>
            <a:r>
              <a:rPr lang="en-US" altLang="zh-CN" sz="1600" dirty="0">
                <a:latin typeface="+mn-ea"/>
              </a:rPr>
              <a:t>DeepMind Alpha Go</a:t>
            </a:r>
            <a:r>
              <a:rPr lang="zh-CN" altLang="en-US" sz="1600" dirty="0">
                <a:latin typeface="+mn-ea"/>
              </a:rPr>
              <a:t>击败围棋冠军李世石，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强化学习</a:t>
            </a:r>
            <a:r>
              <a:rPr lang="zh-CN" altLang="en-US" sz="1600" dirty="0">
                <a:latin typeface="+mn-ea"/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RL</a:t>
            </a:r>
            <a:r>
              <a:rPr lang="zh-CN" altLang="en-US" sz="1600" dirty="0">
                <a:latin typeface="+mn-ea"/>
              </a:rPr>
              <a:t>，</a:t>
            </a:r>
            <a:r>
              <a:rPr lang="en-US" altLang="zh-CN" sz="1600" dirty="0">
                <a:latin typeface="+mn-ea"/>
              </a:rPr>
              <a:t>Reinforcement Learning</a:t>
            </a:r>
            <a:r>
              <a:rPr lang="zh-CN" altLang="en-US" sz="1600" dirty="0">
                <a:latin typeface="+mn-ea"/>
              </a:rPr>
              <a:t>）登场。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2018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年，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Google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大语言模型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LLM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）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BERT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NLP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世界惨遭屠榜。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85651" y="3329528"/>
            <a:ext cx="2679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121212"/>
                </a:solidFill>
                <a:latin typeface="-apple-system"/>
              </a:rPr>
              <a:t>2021-2022</a:t>
            </a:r>
            <a:r>
              <a:rPr lang="zh-CN" altLang="en-US" b="1" dirty="0" smtClean="0">
                <a:solidFill>
                  <a:srgbClr val="121212"/>
                </a:solidFill>
                <a:latin typeface="-apple-system"/>
              </a:rPr>
              <a:t>：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快速发展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8858" y="3787406"/>
            <a:ext cx="42724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ea"/>
              </a:rPr>
              <a:t>2021</a:t>
            </a:r>
            <a:r>
              <a:rPr lang="zh-CN" altLang="en-US" sz="1600" dirty="0">
                <a:latin typeface="+mn-ea"/>
              </a:rPr>
              <a:t>年，</a:t>
            </a:r>
            <a:r>
              <a:rPr lang="en-US" altLang="zh-CN" sz="1600" dirty="0">
                <a:latin typeface="+mn-ea"/>
              </a:rPr>
              <a:t>DeepMind </a:t>
            </a:r>
            <a:r>
              <a:rPr lang="zh-CN" altLang="en-US" sz="1600" dirty="0" smtClean="0">
                <a:latin typeface="+mn-ea"/>
              </a:rPr>
              <a:t>发布</a:t>
            </a:r>
            <a:r>
              <a:rPr lang="en-US" altLang="zh-CN" sz="1600" dirty="0" smtClean="0">
                <a:latin typeface="+mn-ea"/>
              </a:rPr>
              <a:t>Alpha Fold</a:t>
            </a:r>
            <a:r>
              <a:rPr lang="zh-CN" altLang="en-US" sz="1600" dirty="0" smtClean="0">
                <a:latin typeface="+mn-ea"/>
              </a:rPr>
              <a:t>预测</a:t>
            </a:r>
            <a:r>
              <a:rPr lang="zh-CN" altLang="en-US" sz="1600" dirty="0">
                <a:latin typeface="+mn-ea"/>
              </a:rPr>
              <a:t>蛋白质结构，开启了生物医药新领域。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2022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年，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Stability AI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发布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Stable Diffusion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AI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绘画时代揭幕。</a:t>
            </a:r>
            <a:endParaRPr lang="en-US" altLang="zh-CN" sz="1600" dirty="0">
              <a:solidFill>
                <a:srgbClr val="121212"/>
              </a:solidFill>
              <a:latin typeface="+mn-ea"/>
            </a:endParaRPr>
          </a:p>
          <a:p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2022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年，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Open AI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发布</a:t>
            </a:r>
            <a:r>
              <a:rPr lang="zh-CN" altLang="en-US" sz="1600" dirty="0" smtClean="0">
                <a:solidFill>
                  <a:srgbClr val="121212"/>
                </a:solidFill>
                <a:latin typeface="+mn-ea"/>
              </a:rPr>
              <a:t>了</a:t>
            </a:r>
            <a:r>
              <a:rPr lang="en-US" altLang="zh-CN" b="1" dirty="0" err="1" smtClean="0">
                <a:solidFill>
                  <a:srgbClr val="FF0000"/>
                </a:solidFill>
                <a:latin typeface="+mn-ea"/>
              </a:rPr>
              <a:t>ChatGPT</a:t>
            </a:r>
            <a:r>
              <a:rPr lang="en-US" altLang="zh-CN" sz="1600" dirty="0" smtClean="0">
                <a:solidFill>
                  <a:srgbClr val="121212"/>
                </a:solidFill>
                <a:latin typeface="+mn-ea"/>
              </a:rPr>
              <a:t>/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</a:rPr>
              <a:t>GPT</a:t>
            </a:r>
            <a:r>
              <a:rPr lang="en-US" altLang="zh-CN" sz="1600" dirty="0" smtClean="0">
                <a:solidFill>
                  <a:srgbClr val="121212"/>
                </a:solidFill>
                <a:latin typeface="+mn-ea"/>
              </a:rPr>
              <a:t>-3.5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，全球民众普惠。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48008" y="5296695"/>
            <a:ext cx="25391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2050+</a:t>
            </a: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：？？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1600" dirty="0" smtClean="0">
                <a:solidFill>
                  <a:srgbClr val="121212"/>
                </a:solidFill>
                <a:latin typeface="-apple-system"/>
              </a:rPr>
              <a:t>【</a:t>
            </a:r>
            <a:r>
              <a:rPr lang="zh-CN" altLang="en-US" sz="1600" dirty="0" smtClean="0">
                <a:solidFill>
                  <a:srgbClr val="121212"/>
                </a:solidFill>
                <a:latin typeface="-apple-system"/>
              </a:rPr>
              <a:t>马斯克</a:t>
            </a:r>
            <a:r>
              <a:rPr lang="en-US" altLang="zh-CN" sz="1600" dirty="0" smtClean="0">
                <a:solidFill>
                  <a:srgbClr val="121212"/>
                </a:solidFill>
                <a:latin typeface="-apple-system"/>
              </a:rPr>
              <a:t>】</a:t>
            </a:r>
            <a:r>
              <a:rPr lang="zh-CN" altLang="en-US" sz="1600" dirty="0" smtClean="0">
                <a:solidFill>
                  <a:srgbClr val="121212"/>
                </a:solidFill>
                <a:latin typeface="-apple-system"/>
              </a:rPr>
              <a:t>脑机接口取得突破，碳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基与硅基</a:t>
            </a:r>
            <a:r>
              <a:rPr lang="zh-CN" altLang="en-US" sz="1600" dirty="0" smtClean="0">
                <a:solidFill>
                  <a:srgbClr val="121212"/>
                </a:solidFill>
                <a:latin typeface="-apple-system"/>
              </a:rPr>
              <a:t>融合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94086" y="4840252"/>
            <a:ext cx="369459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2023-2050</a:t>
            </a:r>
            <a:r>
              <a:rPr lang="zh-CN" altLang="en-US" b="1" dirty="0" smtClean="0">
                <a:solidFill>
                  <a:srgbClr val="121212"/>
                </a:solidFill>
                <a:latin typeface="-apple-system"/>
              </a:rPr>
              <a:t>：新的人机协作模式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跨越自然语言、图像、视频、触觉、雷达等的多模态大模型产生，智能副驾（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Copilot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）模式成为日常工作、生活常态，人类告诉机器“做什么”而不是“怎么做”。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8" name="矩形 17"/>
          <p:cNvSpPr>
            <a:spLocks/>
          </p:cNvSpPr>
          <p:nvPr/>
        </p:nvSpPr>
        <p:spPr>
          <a:xfrm>
            <a:off x="8385071" y="2674998"/>
            <a:ext cx="1297772" cy="35759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33" name="矩形 32"/>
          <p:cNvSpPr>
            <a:spLocks/>
          </p:cNvSpPr>
          <p:nvPr/>
        </p:nvSpPr>
        <p:spPr>
          <a:xfrm>
            <a:off x="6870710" y="2403840"/>
            <a:ext cx="1097632" cy="33870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6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基础概念：小结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8684" y="1503420"/>
            <a:ext cx="112008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（生成式</a:t>
            </a: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）为</a:t>
            </a: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的应用场景打开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了局面，提供了广阔的前景。</a:t>
            </a: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目前有着诸多的技术局限性</a:t>
            </a:r>
            <a:r>
              <a:rPr lang="zh-CN" altLang="en-US" sz="2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，应用落地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还面临着许多的挑战。</a:t>
            </a: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如何更好的向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提出问题（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），是人类未来要具备的技能。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884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AIGC</a:t>
            </a:r>
            <a:r>
              <a:rPr lang="zh-CN" altLang="en-US" dirty="0" smtClean="0"/>
              <a:t>基础概念：扩展阅读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 rot="5400000">
            <a:off x="1745383" y="107279"/>
            <a:ext cx="300813" cy="2619715"/>
          </a:xfrm>
          <a:prstGeom prst="leftBrace">
            <a:avLst>
              <a:gd name="adj1" fmla="val 20381"/>
              <a:gd name="adj2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3868" y="618967"/>
            <a:ext cx="325904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判别式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根据输入，给出预先计划范围内的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确定结果</a:t>
            </a:r>
            <a:r>
              <a:rPr lang="zh-CN" altLang="en-US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rgbClr val="3856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902958" y="683091"/>
            <a:ext cx="6439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根据用户输入，给出多种非确定性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不同内容</a:t>
            </a:r>
            <a:r>
              <a:rPr lang="zh-CN" altLang="en-US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3856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3521" y="1671620"/>
            <a:ext cx="319653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根据大量的历史数据，利用统计规律进行总结归纳，根据输入给出特定范围的输出：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推荐排序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buFont typeface="Wingdings" panose="05000000000000000000" pitchFamily="2" charset="2"/>
              <a:buChar char="n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到访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成交商机模型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buFont typeface="Wingdings" panose="05000000000000000000" pitchFamily="2" charset="2"/>
              <a:buChar char="n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buFont typeface="Wingdings" panose="05000000000000000000" pitchFamily="2" charset="2"/>
              <a:buChar char="n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卡券成交率模型：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404977" y="2980141"/>
            <a:ext cx="1865062" cy="2405903"/>
            <a:chOff x="551803" y="1695024"/>
            <a:chExt cx="2843323" cy="4653980"/>
          </a:xfrm>
        </p:grpSpPr>
        <p:pic>
          <p:nvPicPr>
            <p:cNvPr id="42" name="Picture 2" descr="Is Texting More Dangerous Than DUI? | NW Injury Law Center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42" y="1695024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Nature Wallpapers | Best Wallpapers"/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42" y="2898351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4" descr="Practice a Speech or Presentation Out Loud - Christopher Witt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803" y="4101678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0" descr="智能家用摄像头设计，监控你家庭安全的好帮手-优概念"/>
            <p:cNvPicPr>
              <a:picLocks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 bwMode="auto">
            <a:xfrm>
              <a:off x="551803" y="5305004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矩形 45"/>
            <p:cNvSpPr/>
            <p:nvPr/>
          </p:nvSpPr>
          <p:spPr>
            <a:xfrm>
              <a:off x="2455382" y="1998951"/>
              <a:ext cx="939744" cy="464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460303" y="3250810"/>
              <a:ext cx="934823" cy="464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</a:t>
              </a:r>
              <a:endPara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431838" y="4454442"/>
              <a:ext cx="963288" cy="464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声音</a:t>
              </a:r>
              <a:endPara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444835" y="5571186"/>
              <a:ext cx="950291" cy="464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</a:t>
              </a:r>
              <a:endPara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4666" y="2969661"/>
            <a:ext cx="2788663" cy="479470"/>
            <a:chOff x="483926" y="3084686"/>
            <a:chExt cx="2788663" cy="479470"/>
          </a:xfrm>
        </p:grpSpPr>
        <p:sp>
          <p:nvSpPr>
            <p:cNvPr id="50" name="矩形 49"/>
            <p:cNvSpPr/>
            <p:nvPr/>
          </p:nvSpPr>
          <p:spPr>
            <a:xfrm>
              <a:off x="483926" y="3084686"/>
              <a:ext cx="956483" cy="4680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用户输入词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查找结果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5400000">
              <a:off x="1508768" y="3257792"/>
              <a:ext cx="180000" cy="108000"/>
            </a:xfrm>
            <a:prstGeom prst="triangle">
              <a:avLst/>
            </a:prstGeom>
            <a:solidFill>
              <a:srgbClr val="1E222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698381" y="3137567"/>
              <a:ext cx="517029" cy="36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459279" y="3096156"/>
              <a:ext cx="813310" cy="4680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anchor="ctr">
              <a:no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点击概率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2269202" y="3271234"/>
              <a:ext cx="180000" cy="108000"/>
            </a:xfrm>
            <a:prstGeom prst="triangle">
              <a:avLst/>
            </a:prstGeom>
            <a:solidFill>
              <a:srgbClr val="1E222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98621" y="3944512"/>
            <a:ext cx="2788663" cy="479470"/>
            <a:chOff x="483926" y="3084686"/>
            <a:chExt cx="2788663" cy="479470"/>
          </a:xfrm>
        </p:grpSpPr>
        <p:sp>
          <p:nvSpPr>
            <p:cNvPr id="57" name="矩形 56"/>
            <p:cNvSpPr/>
            <p:nvPr/>
          </p:nvSpPr>
          <p:spPr>
            <a:xfrm>
              <a:off x="483926" y="3084686"/>
              <a:ext cx="956483" cy="46166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用户特征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房源特征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等腰三角形 57"/>
            <p:cNvSpPr/>
            <p:nvPr/>
          </p:nvSpPr>
          <p:spPr>
            <a:xfrm rot="5400000">
              <a:off x="1508768" y="3257792"/>
              <a:ext cx="180000" cy="108000"/>
            </a:xfrm>
            <a:prstGeom prst="triangle">
              <a:avLst/>
            </a:prstGeom>
            <a:solidFill>
              <a:srgbClr val="1E222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698381" y="3137567"/>
              <a:ext cx="517029" cy="36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459279" y="3096156"/>
              <a:ext cx="813310" cy="4680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anchor="ctr">
              <a:no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认购概率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2269202" y="3271234"/>
              <a:ext cx="180000" cy="108000"/>
            </a:xfrm>
            <a:prstGeom prst="triangle">
              <a:avLst/>
            </a:prstGeom>
            <a:solidFill>
              <a:srgbClr val="1E222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94609" y="4879833"/>
            <a:ext cx="2788663" cy="479470"/>
            <a:chOff x="483926" y="3084686"/>
            <a:chExt cx="2788663" cy="479470"/>
          </a:xfrm>
        </p:grpSpPr>
        <p:sp>
          <p:nvSpPr>
            <p:cNvPr id="63" name="矩形 62"/>
            <p:cNvSpPr/>
            <p:nvPr/>
          </p:nvSpPr>
          <p:spPr>
            <a:xfrm>
              <a:off x="483926" y="3084686"/>
              <a:ext cx="956483" cy="46166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用户行为</a:t>
              </a:r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商品特征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5400000">
              <a:off x="1508768" y="3257792"/>
              <a:ext cx="180000" cy="108000"/>
            </a:xfrm>
            <a:prstGeom prst="triangle">
              <a:avLst/>
            </a:prstGeom>
            <a:solidFill>
              <a:srgbClr val="1E222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1698381" y="3137567"/>
              <a:ext cx="517029" cy="36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459279" y="3096156"/>
              <a:ext cx="813310" cy="4680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anchor="ctr">
              <a:no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购买概率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5400000">
              <a:off x="2269202" y="3271234"/>
              <a:ext cx="180000" cy="108000"/>
            </a:xfrm>
            <a:prstGeom prst="triangle">
              <a:avLst/>
            </a:prstGeom>
            <a:solidFill>
              <a:srgbClr val="1E222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74" name="矩形 73"/>
          <p:cNvSpPr/>
          <p:nvPr/>
        </p:nvSpPr>
        <p:spPr>
          <a:xfrm>
            <a:off x="6802674" y="2390925"/>
            <a:ext cx="239893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AIGC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技术</a:t>
            </a: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1000" dirty="0">
                <a:solidFill>
                  <a:schemeClr val="tx1"/>
                </a:solidFill>
              </a:rPr>
              <a:t>AI Generated Content</a:t>
            </a:r>
            <a:r>
              <a:rPr lang="zh-CN" altLang="en-US" sz="1000" dirty="0">
                <a:solidFill>
                  <a:schemeClr val="tx1"/>
                </a:solidFill>
              </a:rPr>
              <a:t>，</a:t>
            </a:r>
            <a:r>
              <a:rPr lang="en-US" altLang="zh-CN" sz="1000" dirty="0">
                <a:solidFill>
                  <a:schemeClr val="tx1"/>
                </a:solidFill>
              </a:rPr>
              <a:t>AI</a:t>
            </a:r>
            <a:r>
              <a:rPr lang="zh-CN" altLang="en-US" sz="1000" dirty="0">
                <a:solidFill>
                  <a:schemeClr val="tx1"/>
                </a:solidFill>
              </a:rPr>
              <a:t>内容生成</a:t>
            </a:r>
            <a:r>
              <a:rPr lang="zh-CN" altLang="en-US" sz="1000" b="1" dirty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6B33705C-124A-03DC-0CBF-62F2F5F4D4D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2961" y="2989520"/>
            <a:ext cx="1474077" cy="1474077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9458147" y="2895964"/>
            <a:ext cx="1886077" cy="2449457"/>
            <a:chOff x="8921629" y="1735472"/>
            <a:chExt cx="2611240" cy="4725402"/>
          </a:xfrm>
        </p:grpSpPr>
        <p:pic>
          <p:nvPicPr>
            <p:cNvPr id="77" name="Picture 6" descr="Image result for text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024" y="1735472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0" descr="HD Nature Backgrounds, Darkness Clouds Natural Image, #27216"/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730024" y="2935310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2" descr="Loudspeaker Sensitivity &amp; Impedance Explained | Audioholics"/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866" y="4176092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8" descr="新闻片头_1920X1080_高清视频素材下载(编号:3539319)_影视包装_VJ师网 www.vjshi.com"/>
            <p:cNvPicPr>
              <a:picLocks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869" y="5416874"/>
              <a:ext cx="1800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矩形 80"/>
            <p:cNvSpPr/>
            <p:nvPr/>
          </p:nvSpPr>
          <p:spPr>
            <a:xfrm>
              <a:off x="8921629" y="2140157"/>
              <a:ext cx="825450" cy="481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8921630" y="3254856"/>
              <a:ext cx="830368" cy="481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</a:t>
              </a:r>
              <a:endPara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8921629" y="4428009"/>
              <a:ext cx="847623" cy="481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声音</a:t>
              </a:r>
              <a:endPara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8921632" y="5742873"/>
              <a:ext cx="845380" cy="481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</a:t>
              </a:r>
              <a:endPara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7" name="左大括号 86"/>
          <p:cNvSpPr/>
          <p:nvPr/>
        </p:nvSpPr>
        <p:spPr>
          <a:xfrm rot="5400000">
            <a:off x="7692692" y="-1229958"/>
            <a:ext cx="377020" cy="5217985"/>
          </a:xfrm>
          <a:prstGeom prst="leftBrace">
            <a:avLst>
              <a:gd name="adj1" fmla="val 20381"/>
              <a:gd name="adj2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8" name="等腰三角形 87"/>
          <p:cNvSpPr/>
          <p:nvPr/>
        </p:nvSpPr>
        <p:spPr>
          <a:xfrm rot="5400000">
            <a:off x="6569564" y="3646045"/>
            <a:ext cx="621480" cy="364059"/>
          </a:xfrm>
          <a:prstGeom prst="triangle">
            <a:avLst/>
          </a:prstGeom>
          <a:solidFill>
            <a:srgbClr val="2E4EE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5400000">
            <a:off x="8673217" y="3677827"/>
            <a:ext cx="621480" cy="364059"/>
          </a:xfrm>
          <a:prstGeom prst="triangle">
            <a:avLst/>
          </a:prstGeom>
          <a:solidFill>
            <a:srgbClr val="2E4EE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174575" y="1631203"/>
            <a:ext cx="247745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输入（</a:t>
            </a:r>
            <a:r>
              <a:rPr lang="en-US" altLang="zh-CN" b="1" dirty="0">
                <a:solidFill>
                  <a:srgbClr val="FF0000"/>
                </a:solidFill>
              </a:rPr>
              <a:t>Prompt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人类</a:t>
            </a:r>
            <a:r>
              <a:rPr lang="zh-CN" altLang="en-US" sz="1600" dirty="0"/>
              <a:t>对计算机进行文字、图像、声音、视频等各种不同类型的单一或混合输入，对计算机提出</a:t>
            </a:r>
            <a:r>
              <a:rPr lang="zh-CN" altLang="en-US" sz="1600" dirty="0" smtClean="0"/>
              <a:t>要求</a:t>
            </a:r>
            <a:endParaRPr lang="en-US" altLang="zh-CN" sz="1600" dirty="0"/>
          </a:p>
        </p:txBody>
      </p:sp>
      <p:sp>
        <p:nvSpPr>
          <p:cNvPr id="91" name="矩形 90"/>
          <p:cNvSpPr>
            <a:spLocks/>
          </p:cNvSpPr>
          <p:nvPr/>
        </p:nvSpPr>
        <p:spPr>
          <a:xfrm>
            <a:off x="4052528" y="1606303"/>
            <a:ext cx="2551334" cy="408177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9330859" y="1614853"/>
            <a:ext cx="243500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输出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计算机</a:t>
            </a:r>
            <a:r>
              <a:rPr lang="zh-CN" altLang="en-US" sz="1600" dirty="0"/>
              <a:t>理解人类要求，通过人工智能算法进行计算推理，</a:t>
            </a:r>
            <a:r>
              <a:rPr lang="zh-CN" altLang="en-US" sz="1600" dirty="0" smtClean="0"/>
              <a:t>产生文字、图像等内容</a:t>
            </a:r>
            <a:r>
              <a:rPr lang="zh-CN" altLang="en-US" sz="1600" dirty="0"/>
              <a:t>输出</a:t>
            </a:r>
            <a:endParaRPr lang="en-US" altLang="zh-CN" sz="1600" dirty="0"/>
          </a:p>
        </p:txBody>
      </p:sp>
      <p:sp>
        <p:nvSpPr>
          <p:cNvPr id="93" name="矩形 92"/>
          <p:cNvSpPr>
            <a:spLocks/>
          </p:cNvSpPr>
          <p:nvPr/>
        </p:nvSpPr>
        <p:spPr>
          <a:xfrm>
            <a:off x="9198487" y="1606303"/>
            <a:ext cx="2551334" cy="408177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5" name="矩形 84"/>
          <p:cNvSpPr>
            <a:spLocks/>
          </p:cNvSpPr>
          <p:nvPr/>
        </p:nvSpPr>
        <p:spPr>
          <a:xfrm>
            <a:off x="417693" y="1623027"/>
            <a:ext cx="3035736" cy="4081770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83521" y="6436130"/>
            <a:ext cx="11519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机器学习 </a:t>
            </a:r>
            <a:r>
              <a:rPr lang="en-US" altLang="zh-CN" dirty="0" smtClean="0"/>
              <a:t>| </a:t>
            </a:r>
            <a:r>
              <a:rPr lang="zh-CN" altLang="en-US" dirty="0" smtClean="0"/>
              <a:t>自然语言处理 </a:t>
            </a:r>
            <a:r>
              <a:rPr lang="en-US" altLang="zh-CN" dirty="0" smtClean="0"/>
              <a:t>| </a:t>
            </a:r>
            <a:r>
              <a:rPr lang="zh-CN" altLang="en-US" dirty="0" smtClean="0"/>
              <a:t>知识工程 </a:t>
            </a:r>
            <a:r>
              <a:rPr lang="en-US" altLang="zh-CN" dirty="0" smtClean="0"/>
              <a:t>| </a:t>
            </a:r>
            <a:r>
              <a:rPr lang="zh-CN" altLang="en-US" dirty="0" smtClean="0"/>
              <a:t>信息检索</a:t>
            </a:r>
            <a:r>
              <a:rPr lang="zh-CN" altLang="en-US" dirty="0"/>
              <a:t>与</a:t>
            </a:r>
            <a:r>
              <a:rPr lang="zh-CN" altLang="en-US" dirty="0" smtClean="0"/>
              <a:t>推荐 </a:t>
            </a:r>
            <a:r>
              <a:rPr lang="en-US" altLang="zh-CN" dirty="0" smtClean="0"/>
              <a:t>| </a:t>
            </a:r>
            <a:r>
              <a:rPr lang="zh-CN" altLang="en-US" dirty="0" smtClean="0"/>
              <a:t>计算机视觉 </a:t>
            </a:r>
            <a:r>
              <a:rPr lang="en-US" altLang="zh-CN" dirty="0" smtClean="0"/>
              <a:t>| </a:t>
            </a:r>
            <a:r>
              <a:rPr lang="zh-CN" altLang="en-US" dirty="0" smtClean="0"/>
              <a:t>语音识别 </a:t>
            </a:r>
            <a:r>
              <a:rPr lang="en-US" altLang="zh-CN" dirty="0" smtClean="0"/>
              <a:t>| </a:t>
            </a:r>
            <a:r>
              <a:rPr lang="zh-CN" altLang="en-US" dirty="0" smtClean="0"/>
              <a:t>自动化 </a:t>
            </a:r>
            <a:r>
              <a:rPr lang="en-US" altLang="zh-CN" dirty="0" smtClean="0"/>
              <a:t>| </a:t>
            </a:r>
            <a:r>
              <a:rPr lang="zh-CN" altLang="en-US" dirty="0" smtClean="0"/>
              <a:t>对话交互 </a:t>
            </a:r>
            <a:r>
              <a:rPr lang="en-US" altLang="zh-CN" dirty="0" smtClean="0"/>
              <a:t>+ </a:t>
            </a:r>
            <a:r>
              <a:rPr lang="zh-CN" altLang="en-US" dirty="0" smtClean="0">
                <a:solidFill>
                  <a:srgbClr val="0070C0"/>
                </a:solidFill>
              </a:rPr>
              <a:t>内容生成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9309" y="6104755"/>
            <a:ext cx="3259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主要领域：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113641" y="5785376"/>
            <a:ext cx="1466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-apple-system"/>
              </a:rPr>
              <a:t>记忆与归纳</a:t>
            </a:r>
            <a:endParaRPr lang="en-US" altLang="zh-CN" b="1" dirty="0">
              <a:solidFill>
                <a:srgbClr val="0070C0"/>
              </a:solidFill>
              <a:latin typeface="-apple-system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847862" y="5751487"/>
            <a:ext cx="988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-apple-system"/>
              </a:rPr>
              <a:t>创造力</a:t>
            </a:r>
            <a:endParaRPr lang="en-US" altLang="zh-CN" b="1" dirty="0">
              <a:solidFill>
                <a:srgbClr val="0070C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3643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文本框 6"/>
          <p:cNvSpPr txBox="1"/>
          <p:nvPr/>
        </p:nvSpPr>
        <p:spPr>
          <a:xfrm>
            <a:off x="2120795" y="2671003"/>
            <a:ext cx="7871126" cy="74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200" b="1" dirty="0" err="1"/>
              <a:t>ChatGPT</a:t>
            </a:r>
            <a:endParaRPr lang="en-US" altLang="zh-CN" sz="3200" b="1" dirty="0"/>
          </a:p>
        </p:txBody>
      </p:sp>
      <p:pic>
        <p:nvPicPr>
          <p:cNvPr id="18" name="图片 11" descr="图片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052" y="237180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70263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6742" y="145142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：自监督学习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强化学习的双剑合璧</a:t>
            </a:r>
          </a:p>
        </p:txBody>
      </p:sp>
      <p:sp>
        <p:nvSpPr>
          <p:cNvPr id="2" name="矩形 1"/>
          <p:cNvSpPr/>
          <p:nvPr/>
        </p:nvSpPr>
        <p:spPr>
          <a:xfrm>
            <a:off x="3488841" y="2488495"/>
            <a:ext cx="1503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3600" b="1" dirty="0"/>
              <a:t>+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17" y="1887736"/>
            <a:ext cx="2466975" cy="184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162" y="1887735"/>
            <a:ext cx="3837842" cy="184785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052335" y="2533916"/>
            <a:ext cx="1503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3600" b="1" dirty="0"/>
              <a:t>=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318" y="2049660"/>
            <a:ext cx="2705100" cy="16859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57806" y="4219349"/>
            <a:ext cx="4532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指示微调</a:t>
            </a:r>
            <a:r>
              <a:rPr lang="zh-CN" altLang="en-US" dirty="0">
                <a:latin typeface="+mn-ea"/>
              </a:rPr>
              <a:t>（场景化）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人类</a:t>
            </a:r>
            <a:r>
              <a:rPr lang="zh-CN" altLang="en-US" sz="2000" b="1" dirty="0" smtClean="0">
                <a:latin typeface="+mn-ea"/>
              </a:rPr>
              <a:t>反馈的强化学习</a:t>
            </a:r>
            <a:r>
              <a:rPr lang="zh-CN" altLang="en-US" dirty="0" smtClean="0">
                <a:latin typeface="+mn-ea"/>
              </a:rPr>
              <a:t>（</a:t>
            </a:r>
            <a:r>
              <a:rPr lang="zh-CN" altLang="en-US" dirty="0">
                <a:latin typeface="+mn-ea"/>
              </a:rPr>
              <a:t>人类价值观）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3616" y="4219349"/>
            <a:ext cx="2987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大规模生成式语言模型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2848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概念原理：</a:t>
            </a:r>
            <a:r>
              <a:rPr lang="en-US" altLang="zh-CN" dirty="0"/>
              <a:t>GPT-3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B93B8577-E604-1D8E-8001-60ADA1B746D9}"/>
              </a:ext>
            </a:extLst>
          </p:cNvPr>
          <p:cNvGrpSpPr/>
          <p:nvPr/>
        </p:nvGrpSpPr>
        <p:grpSpPr>
          <a:xfrm>
            <a:off x="495562" y="2740530"/>
            <a:ext cx="11200876" cy="1011841"/>
            <a:chOff x="356540" y="802547"/>
            <a:chExt cx="11200876" cy="1011841"/>
          </a:xfrm>
        </p:grpSpPr>
        <p:sp>
          <p:nvSpPr>
            <p:cNvPr id="9" name="矩形 8"/>
            <p:cNvSpPr/>
            <p:nvPr/>
          </p:nvSpPr>
          <p:spPr>
            <a:xfrm>
              <a:off x="356540" y="802547"/>
              <a:ext cx="1120087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121212"/>
                  </a:solidFill>
                  <a:latin typeface="-apple-system"/>
                </a:rPr>
                <a:t>GPT-3 </a:t>
              </a:r>
              <a:r>
                <a:rPr lang="zh-CN" altLang="en-US" sz="2400" b="1" dirty="0">
                  <a:solidFill>
                    <a:srgbClr val="121212"/>
                  </a:solidFill>
                  <a:latin typeface="-apple-system"/>
                </a:rPr>
                <a:t>（</a:t>
              </a:r>
              <a:r>
                <a:rPr lang="zh-CN" altLang="en-US" sz="2400" b="1" dirty="0"/>
                <a:t>G</a:t>
              </a:r>
              <a:r>
                <a:rPr lang="zh-CN" altLang="en-US" sz="2400" dirty="0"/>
                <a:t>enerative </a:t>
              </a:r>
              <a:r>
                <a:rPr lang="zh-CN" altLang="en-US" sz="2400" b="1" dirty="0"/>
                <a:t>P</a:t>
              </a:r>
              <a:r>
                <a:rPr lang="zh-CN" altLang="en-US" sz="2400" dirty="0"/>
                <a:t>retrained </a:t>
              </a:r>
              <a:r>
                <a:rPr lang="zh-CN" altLang="en-US" sz="2400" b="1" dirty="0"/>
                <a:t>T</a:t>
              </a:r>
              <a:r>
                <a:rPr lang="zh-CN" altLang="en-US" sz="2400" dirty="0"/>
                <a:t>ransformer</a:t>
              </a:r>
              <a:r>
                <a:rPr lang="zh-CN" altLang="en-US" sz="2400" b="1" dirty="0">
                  <a:solidFill>
                    <a:srgbClr val="121212"/>
                  </a:solidFill>
                  <a:latin typeface="-apple-system"/>
                </a:rPr>
                <a:t>）</a:t>
              </a:r>
              <a:r>
                <a:rPr lang="en-US" altLang="zh-CN" sz="2400" b="1" dirty="0">
                  <a:solidFill>
                    <a:srgbClr val="121212"/>
                  </a:solidFill>
                  <a:latin typeface="-apple-system"/>
                </a:rPr>
                <a:t> </a:t>
              </a:r>
              <a:r>
                <a:rPr lang="zh-CN" altLang="en-US" sz="2400" b="1" dirty="0">
                  <a:solidFill>
                    <a:srgbClr val="121212"/>
                  </a:solidFill>
                  <a:latin typeface="-apple-system"/>
                </a:rPr>
                <a:t>是 </a:t>
              </a:r>
              <a:r>
                <a:rPr lang="en-US" altLang="zh-CN" sz="2400" b="1" u="sng" dirty="0">
                  <a:solidFill>
                    <a:srgbClr val="FF0000"/>
                  </a:solidFill>
                  <a:latin typeface="-apple-system"/>
                </a:rPr>
                <a:t>OpenAI</a:t>
              </a:r>
              <a:r>
                <a:rPr lang="en-US" altLang="zh-CN" sz="2400" b="1" dirty="0">
                  <a:solidFill>
                    <a:srgbClr val="121212"/>
                  </a:solidFill>
                  <a:latin typeface="-apple-system"/>
                </a:rPr>
                <a:t> </a:t>
              </a:r>
              <a:r>
                <a:rPr lang="zh-CN" altLang="en-US" sz="2400" b="1" dirty="0">
                  <a:solidFill>
                    <a:srgbClr val="121212"/>
                  </a:solidFill>
                  <a:latin typeface="-apple-system"/>
                </a:rPr>
                <a:t>研发的</a:t>
              </a:r>
              <a:r>
                <a:rPr lang="zh-CN" altLang="en-US" sz="2400" b="1" u="sng" dirty="0">
                  <a:solidFill>
                    <a:srgbClr val="FF0000"/>
                  </a:solidFill>
                  <a:latin typeface="-apple-system"/>
                </a:rPr>
                <a:t>大规模</a:t>
              </a:r>
              <a:r>
                <a:rPr lang="zh-CN" altLang="en-US" sz="2000" b="1" dirty="0">
                  <a:solidFill>
                    <a:srgbClr val="121212"/>
                  </a:solidFill>
                  <a:latin typeface="-apple-system"/>
                </a:rPr>
                <a:t> 生成式</a:t>
              </a:r>
              <a:endParaRPr lang="en-US" altLang="zh-CN" sz="2000" b="1" dirty="0">
                <a:solidFill>
                  <a:srgbClr val="121212"/>
                </a:solidFill>
                <a:latin typeface="-apple-system"/>
              </a:endParaRPr>
            </a:p>
            <a:p>
              <a:r>
                <a:rPr lang="zh-CN" altLang="en-US" sz="2400" b="1" u="sng" dirty="0">
                  <a:solidFill>
                    <a:srgbClr val="FF0000"/>
                  </a:solidFill>
                  <a:latin typeface="-apple-system"/>
                </a:rPr>
                <a:t>语言模型</a:t>
              </a:r>
              <a:r>
                <a:rPr lang="zh-CN" altLang="en-US" sz="2400" b="1" dirty="0">
                  <a:solidFill>
                    <a:srgbClr val="121212"/>
                  </a:solidFill>
                  <a:latin typeface="-apple-system"/>
                </a:rPr>
                <a:t>（</a:t>
              </a:r>
              <a:r>
                <a:rPr lang="en-US" altLang="zh-CN" sz="2400" b="1" dirty="0">
                  <a:latin typeface="-apple-system"/>
                </a:rPr>
                <a:t>LLM</a:t>
              </a:r>
              <a:r>
                <a:rPr lang="zh-CN" altLang="en-US" sz="2400" b="1" dirty="0">
                  <a:solidFill>
                    <a:srgbClr val="121212"/>
                  </a:solidFill>
                  <a:latin typeface="-apple-system"/>
                </a:rPr>
                <a:t>，</a:t>
              </a:r>
              <a:r>
                <a:rPr lang="en-US" altLang="zh-CN" sz="2400" b="1" dirty="0">
                  <a:latin typeface="-apple-system"/>
                </a:rPr>
                <a:t>L</a:t>
              </a:r>
              <a:r>
                <a:rPr lang="en-US" altLang="zh-CN" sz="2400" dirty="0">
                  <a:latin typeface="-apple-system"/>
                </a:rPr>
                <a:t>arge </a:t>
              </a:r>
              <a:r>
                <a:rPr lang="en-US" altLang="zh-CN" sz="2400" b="1" dirty="0">
                  <a:latin typeface="-apple-system"/>
                </a:rPr>
                <a:t>L</a:t>
              </a:r>
              <a:r>
                <a:rPr lang="en-US" altLang="zh-CN" sz="2400" dirty="0">
                  <a:latin typeface="-apple-system"/>
                </a:rPr>
                <a:t>anguage </a:t>
              </a:r>
              <a:r>
                <a:rPr lang="en-US" altLang="zh-CN" sz="2400" b="1" dirty="0">
                  <a:latin typeface="-apple-system"/>
                </a:rPr>
                <a:t>M</a:t>
              </a:r>
              <a:r>
                <a:rPr lang="en-US" altLang="zh-CN" sz="2400" dirty="0">
                  <a:latin typeface="-apple-system"/>
                </a:rPr>
                <a:t>odel</a:t>
              </a:r>
              <a:r>
                <a:rPr lang="zh-CN" altLang="en-US" sz="2400" b="1" dirty="0">
                  <a:solidFill>
                    <a:srgbClr val="121212"/>
                  </a:solidFill>
                  <a:latin typeface="-apple-system"/>
                </a:rPr>
                <a:t>）。</a:t>
              </a:r>
              <a:endParaRPr lang="en-US" altLang="zh-CN" sz="2400" b="1" dirty="0">
                <a:solidFill>
                  <a:srgbClr val="121212"/>
                </a:solidFill>
                <a:latin typeface="-apple-system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275923" y="1236953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9298260" y="1218045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944167" y="1598388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939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概念原理：</a:t>
            </a:r>
            <a:r>
              <a:rPr lang="en-US" altLang="zh-CN" dirty="0"/>
              <a:t>GPT-3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6540" y="802547"/>
            <a:ext cx="11200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GPT-3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zh-CN" altLang="en-US" sz="2400" b="1" dirty="0"/>
              <a:t>G</a:t>
            </a:r>
            <a:r>
              <a:rPr lang="zh-CN" altLang="en-US" sz="2400" dirty="0"/>
              <a:t>enerative </a:t>
            </a:r>
            <a:r>
              <a:rPr lang="zh-CN" altLang="en-US" sz="2400" b="1" dirty="0"/>
              <a:t>P</a:t>
            </a:r>
            <a:r>
              <a:rPr lang="zh-CN" altLang="en-US" sz="2400" dirty="0"/>
              <a:t>retrained </a:t>
            </a:r>
            <a:r>
              <a:rPr lang="zh-CN" altLang="en-US" sz="2400" b="1" dirty="0"/>
              <a:t>T</a:t>
            </a:r>
            <a:r>
              <a:rPr lang="zh-CN" altLang="en-US" sz="2400" dirty="0"/>
              <a:t>ransformer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）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是 </a:t>
            </a:r>
            <a:r>
              <a:rPr lang="en-US" altLang="zh-CN" sz="2400" b="1" u="sng" dirty="0">
                <a:solidFill>
                  <a:srgbClr val="FF0000"/>
                </a:solidFill>
                <a:latin typeface="-apple-system"/>
              </a:rPr>
              <a:t>OpenAI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研发的</a:t>
            </a:r>
            <a:r>
              <a:rPr lang="zh-CN" altLang="en-US" sz="2400" b="1" u="sng" dirty="0">
                <a:solidFill>
                  <a:srgbClr val="FF0000"/>
                </a:solidFill>
                <a:latin typeface="-apple-system"/>
              </a:rPr>
              <a:t>大规模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 生成式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400" b="1" u="sng" dirty="0">
                <a:solidFill>
                  <a:srgbClr val="FF0000"/>
                </a:solidFill>
                <a:latin typeface="-apple-system"/>
              </a:rPr>
              <a:t>语言模型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sz="2400" b="1" dirty="0">
                <a:latin typeface="-apple-system"/>
              </a:rPr>
              <a:t>LLM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-US" altLang="zh-CN" sz="2400" b="1" dirty="0">
                <a:latin typeface="-apple-system"/>
              </a:rPr>
              <a:t>L</a:t>
            </a:r>
            <a:r>
              <a:rPr lang="en-US" altLang="zh-CN" sz="2400" dirty="0">
                <a:latin typeface="-apple-system"/>
              </a:rPr>
              <a:t>arge </a:t>
            </a:r>
            <a:r>
              <a:rPr lang="en-US" altLang="zh-CN" sz="2400" b="1" dirty="0">
                <a:latin typeface="-apple-system"/>
              </a:rPr>
              <a:t>L</a:t>
            </a:r>
            <a:r>
              <a:rPr lang="en-US" altLang="zh-CN" sz="2400" dirty="0">
                <a:latin typeface="-apple-system"/>
              </a:rPr>
              <a:t>anguage </a:t>
            </a:r>
            <a:r>
              <a:rPr lang="en-US" altLang="zh-CN" sz="2400" b="1" dirty="0">
                <a:latin typeface="-apple-system"/>
              </a:rPr>
              <a:t>M</a:t>
            </a:r>
            <a:r>
              <a:rPr lang="en-US" altLang="zh-CN" sz="2400" dirty="0">
                <a:latin typeface="-apple-system"/>
              </a:rPr>
              <a:t>odel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）。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8817" y="3358335"/>
            <a:ext cx="1510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-apple-system"/>
              </a:rPr>
              <a:t>*OpenAI*</a:t>
            </a:r>
            <a:endParaRPr lang="en-US" altLang="zh-CN" sz="2000" u="sng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95427" y="3294781"/>
            <a:ext cx="9413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+mn-ea"/>
              </a:rPr>
              <a:t>OpenAI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是一家非营利性人工智能研究公司。我们的目标是以最有可能造福全人类的方式推进数字智能，而不受财务回报的限制。（</a:t>
            </a:r>
            <a:r>
              <a:rPr lang="zh-CN" altLang="en-US" i="1" dirty="0">
                <a:solidFill>
                  <a:srgbClr val="121212"/>
                </a:solidFill>
                <a:latin typeface="+mn-ea"/>
              </a:rPr>
              <a:t>微软目前持有</a:t>
            </a:r>
            <a:r>
              <a:rPr lang="en-US" altLang="zh-CN" i="1" dirty="0">
                <a:solidFill>
                  <a:srgbClr val="121212"/>
                </a:solidFill>
                <a:latin typeface="+mn-ea"/>
              </a:rPr>
              <a:t>OpenAI</a:t>
            </a:r>
            <a:r>
              <a:rPr lang="zh-CN" altLang="en-US" i="1" dirty="0">
                <a:solidFill>
                  <a:srgbClr val="121212"/>
                </a:solidFill>
                <a:latin typeface="+mn-ea"/>
              </a:rPr>
              <a:t> </a:t>
            </a:r>
            <a:r>
              <a:rPr lang="en-US" altLang="zh-CN" i="1" dirty="0">
                <a:solidFill>
                  <a:srgbClr val="121212"/>
                </a:solidFill>
                <a:latin typeface="+mn-ea"/>
              </a:rPr>
              <a:t>49%</a:t>
            </a:r>
            <a:r>
              <a:rPr lang="zh-CN" altLang="en-US" i="1" dirty="0">
                <a:solidFill>
                  <a:srgbClr val="121212"/>
                </a:solidFill>
                <a:latin typeface="+mn-ea"/>
              </a:rPr>
              <a:t>的股份）</a:t>
            </a:r>
            <a:endParaRPr lang="en-US" altLang="zh-CN" i="1" dirty="0">
              <a:solidFill>
                <a:srgbClr val="121212"/>
              </a:solidFill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75923" y="123695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9298260" y="121804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944167" y="15983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356540" y="350994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291018" y="3863027"/>
            <a:ext cx="5244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u="sng" dirty="0">
                <a:solidFill>
                  <a:schemeClr val="accent1"/>
                </a:solidFill>
                <a:latin typeface="+mn-ea"/>
              </a:rPr>
              <a:t>只负责烧钱的公司</a:t>
            </a:r>
            <a:endParaRPr lang="en-US" altLang="zh-CN" i="1" u="sng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845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文本框 6"/>
          <p:cNvSpPr txBox="1"/>
          <p:nvPr/>
        </p:nvSpPr>
        <p:spPr>
          <a:xfrm>
            <a:off x="2120795" y="3097723"/>
            <a:ext cx="7871126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800" b="1" dirty="0"/>
              <a:t>引子</a:t>
            </a:r>
            <a:endParaRPr sz="2800" b="1" dirty="0"/>
          </a:p>
        </p:txBody>
      </p:sp>
      <p:pic>
        <p:nvPicPr>
          <p:cNvPr id="18" name="图片 11" descr="图片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052" y="237180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393465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概念原理：</a:t>
            </a:r>
            <a:r>
              <a:rPr lang="en-US" altLang="zh-CN" dirty="0"/>
              <a:t>GPT-3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6540" y="802547"/>
            <a:ext cx="11200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GPT-3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zh-CN" altLang="en-US" sz="2400" b="1" dirty="0"/>
              <a:t>G</a:t>
            </a:r>
            <a:r>
              <a:rPr lang="zh-CN" altLang="en-US" sz="2400" dirty="0"/>
              <a:t>enerative </a:t>
            </a:r>
            <a:r>
              <a:rPr lang="zh-CN" altLang="en-US" sz="2400" b="1" dirty="0"/>
              <a:t>P</a:t>
            </a:r>
            <a:r>
              <a:rPr lang="zh-CN" altLang="en-US" sz="2400" dirty="0"/>
              <a:t>retrained </a:t>
            </a:r>
            <a:r>
              <a:rPr lang="zh-CN" altLang="en-US" sz="2400" b="1" dirty="0"/>
              <a:t>T</a:t>
            </a:r>
            <a:r>
              <a:rPr lang="zh-CN" altLang="en-US" sz="2400" dirty="0"/>
              <a:t>ransformer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）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是 </a:t>
            </a:r>
            <a:r>
              <a:rPr lang="en-US" altLang="zh-CN" sz="2400" b="1" u="sng" dirty="0">
                <a:solidFill>
                  <a:srgbClr val="FF0000"/>
                </a:solidFill>
                <a:latin typeface="-apple-system"/>
              </a:rPr>
              <a:t>OpenAI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研发的</a:t>
            </a:r>
            <a:r>
              <a:rPr lang="zh-CN" altLang="en-US" sz="2400" b="1" u="sng" dirty="0">
                <a:solidFill>
                  <a:srgbClr val="FF0000"/>
                </a:solidFill>
                <a:latin typeface="-apple-system"/>
              </a:rPr>
              <a:t>大规模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 生成式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400" b="1" u="sng" dirty="0">
                <a:solidFill>
                  <a:srgbClr val="FF0000"/>
                </a:solidFill>
                <a:latin typeface="-apple-system"/>
              </a:rPr>
              <a:t>语言模型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sz="2400" b="1" dirty="0">
                <a:latin typeface="-apple-system"/>
              </a:rPr>
              <a:t>LLM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-US" altLang="zh-CN" sz="2400" b="1" dirty="0">
                <a:latin typeface="-apple-system"/>
              </a:rPr>
              <a:t>L</a:t>
            </a:r>
            <a:r>
              <a:rPr lang="en-US" altLang="zh-CN" sz="2400" dirty="0">
                <a:latin typeface="-apple-system"/>
              </a:rPr>
              <a:t>arge </a:t>
            </a:r>
            <a:r>
              <a:rPr lang="en-US" altLang="zh-CN" sz="2400" b="1" dirty="0">
                <a:latin typeface="-apple-system"/>
              </a:rPr>
              <a:t>L</a:t>
            </a:r>
            <a:r>
              <a:rPr lang="en-US" altLang="zh-CN" sz="2400" dirty="0">
                <a:latin typeface="-apple-system"/>
              </a:rPr>
              <a:t>anguage </a:t>
            </a:r>
            <a:r>
              <a:rPr lang="en-US" altLang="zh-CN" sz="2400" b="1" dirty="0">
                <a:latin typeface="-apple-system"/>
              </a:rPr>
              <a:t>M</a:t>
            </a:r>
            <a:r>
              <a:rPr lang="en-US" altLang="zh-CN" sz="2400" dirty="0">
                <a:latin typeface="-apple-system"/>
              </a:rPr>
              <a:t>odel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）。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5193" y="3284691"/>
            <a:ext cx="1756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-apple-system"/>
              </a:rPr>
              <a:t>*</a:t>
            </a:r>
            <a:r>
              <a:rPr lang="zh-CN" altLang="en-US" sz="2400" b="1" dirty="0">
                <a:solidFill>
                  <a:srgbClr val="FF0000"/>
                </a:solidFill>
                <a:latin typeface="-apple-system"/>
              </a:rPr>
              <a:t>语言模型</a:t>
            </a:r>
            <a:r>
              <a:rPr lang="en-US" altLang="zh-CN" sz="2400" b="1" dirty="0">
                <a:solidFill>
                  <a:srgbClr val="FF0000"/>
                </a:solidFill>
                <a:latin typeface="-apple-system"/>
              </a:rPr>
              <a:t>*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1776" y="5109432"/>
            <a:ext cx="1849546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北京是中国的</a:t>
            </a:r>
            <a:endParaRPr lang="en-US" altLang="zh-CN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01803" y="3295324"/>
            <a:ext cx="90567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语言的概率模型。</a:t>
            </a:r>
            <a:r>
              <a:rPr lang="zh-CN" altLang="en-US" sz="2000" dirty="0"/>
              <a:t>概率更大的单词序列意味着其在语言交流中出现的可能性更大，也更加符合语言习惯和逻辑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规律。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457526" y="4731428"/>
            <a:ext cx="1940295" cy="1217638"/>
            <a:chOff x="2582529" y="5129643"/>
            <a:chExt cx="1940295" cy="1217638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3320710" y="5154500"/>
              <a:ext cx="120211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320710" y="5523188"/>
              <a:ext cx="120211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320710" y="5928383"/>
              <a:ext cx="120211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320710" y="6315468"/>
              <a:ext cx="1202114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320710" y="5129643"/>
              <a:ext cx="0" cy="1217638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2582529" y="5713806"/>
              <a:ext cx="738181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3269700" y="4412002"/>
            <a:ext cx="559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-apple-system"/>
              </a:rPr>
              <a:t>20%</a:t>
            </a:r>
            <a:endParaRPr lang="en-US" altLang="zh-CN" sz="1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69700" y="4814928"/>
            <a:ext cx="559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-apple-system"/>
              </a:rPr>
              <a:t>15%</a:t>
            </a:r>
            <a:endParaRPr lang="en-US" altLang="zh-CN" sz="1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69700" y="5262134"/>
            <a:ext cx="460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-apple-system"/>
              </a:rPr>
              <a:t>8%</a:t>
            </a:r>
            <a:endParaRPr lang="en-US" altLang="zh-CN" sz="1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52530" y="5630622"/>
            <a:ext cx="460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-apple-system"/>
              </a:rPr>
              <a:t>…%</a:t>
            </a:r>
            <a:endParaRPr lang="en-US" altLang="zh-CN" sz="1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97394" y="4968816"/>
            <a:ext cx="51611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通过从左到右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文字接龙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的训练方式，在高质量的大规模语料下，以自监督训练方式得到生成式语言模型。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275923" y="123695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9298260" y="121804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944167" y="15983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249512" y="34075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197394" y="6024005"/>
            <a:ext cx="54275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i="1" u="sng" dirty="0">
                <a:solidFill>
                  <a:schemeClr val="accent1"/>
                </a:solidFill>
                <a:latin typeface="+mn-ea"/>
              </a:rPr>
              <a:t>大规模生成式语言模型通过拥有了全部的生成能力。后续的技术是让模型在特定场景下更符合人类的习惯与偏好。</a:t>
            </a:r>
            <a:endParaRPr lang="en-US" altLang="zh-CN" sz="1600" i="1" u="sng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95341" y="4585705"/>
            <a:ext cx="172800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-apple-system"/>
              </a:rPr>
              <a:t>首都</a:t>
            </a:r>
            <a:endParaRPr lang="en-US" altLang="zh-CN" sz="14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95341" y="4957103"/>
            <a:ext cx="172800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-apple-system"/>
              </a:rPr>
              <a:t>政治文化中心</a:t>
            </a:r>
            <a:endParaRPr lang="en-US" altLang="zh-CN" sz="14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05491" y="5342482"/>
            <a:ext cx="172800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-apple-system"/>
              </a:rPr>
              <a:t>直辖市</a:t>
            </a:r>
            <a:endParaRPr lang="en-US" altLang="zh-CN" sz="14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05491" y="5747676"/>
            <a:ext cx="172800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-apple-system"/>
              </a:rPr>
              <a:t>…</a:t>
            </a:r>
          </a:p>
        </p:txBody>
      </p:sp>
      <p:sp>
        <p:nvSpPr>
          <p:cNvPr id="45" name="矩形 44"/>
          <p:cNvSpPr/>
          <p:nvPr/>
        </p:nvSpPr>
        <p:spPr>
          <a:xfrm>
            <a:off x="596289" y="4656633"/>
            <a:ext cx="2628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121212"/>
                </a:solidFill>
                <a:latin typeface="-apple-system"/>
              </a:rPr>
              <a:t>让模型看到：</a:t>
            </a:r>
            <a:endParaRPr lang="en-US" altLang="zh-CN" sz="16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995341" y="4190896"/>
            <a:ext cx="1738150" cy="341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121212"/>
                </a:solidFill>
                <a:latin typeface="-apple-system"/>
              </a:rPr>
              <a:t>让模型去猜：</a:t>
            </a:r>
            <a:endParaRPr lang="en-US" altLang="zh-CN" sz="1600" b="1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65035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概念原理：</a:t>
            </a:r>
            <a:r>
              <a:rPr lang="en-US" altLang="zh-CN" dirty="0"/>
              <a:t>GPT-3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0" name="Rectangle: Rounded Corners 6">
            <a:extLst>
              <a:ext uri="{FF2B5EF4-FFF2-40B4-BE49-F238E27FC236}">
                <a16:creationId xmlns="" xmlns:a16="http://schemas.microsoft.com/office/drawing/2014/main" id="{B66E0CE2-1555-2C72-4D10-F19B53D964F7}"/>
              </a:ext>
            </a:extLst>
          </p:cNvPr>
          <p:cNvSpPr/>
          <p:nvPr/>
        </p:nvSpPr>
        <p:spPr>
          <a:xfrm>
            <a:off x="273672" y="2367210"/>
            <a:ext cx="2048023" cy="3548467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perspectiveAbove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1" name="Straight Connector 8">
            <a:extLst>
              <a:ext uri="{FF2B5EF4-FFF2-40B4-BE49-F238E27FC236}">
                <a16:creationId xmlns="" xmlns:a16="http://schemas.microsoft.com/office/drawing/2014/main" id="{B8CFCE06-3CA9-1767-36B5-CDC9D4179EE7}"/>
              </a:ext>
            </a:extLst>
          </p:cNvPr>
          <p:cNvCxnSpPr>
            <a:cxnSpLocks/>
          </p:cNvCxnSpPr>
          <p:nvPr/>
        </p:nvCxnSpPr>
        <p:spPr>
          <a:xfrm>
            <a:off x="273672" y="3018824"/>
            <a:ext cx="2048023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9">
            <a:extLst>
              <a:ext uri="{FF2B5EF4-FFF2-40B4-BE49-F238E27FC236}">
                <a16:creationId xmlns="" xmlns:a16="http://schemas.microsoft.com/office/drawing/2014/main" id="{EA88C28C-32BE-8866-31DF-1A704F66EC9A}"/>
              </a:ext>
            </a:extLst>
          </p:cNvPr>
          <p:cNvSpPr txBox="1"/>
          <p:nvPr/>
        </p:nvSpPr>
        <p:spPr>
          <a:xfrm>
            <a:off x="273672" y="2534059"/>
            <a:ext cx="20480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互联网内容</a:t>
            </a:r>
            <a:r>
              <a:rPr kumimoji="0" lang="en-CA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Crawl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万亿字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</p:txBody>
      </p:sp>
      <p:cxnSp>
        <p:nvCxnSpPr>
          <p:cNvPr id="83" name="Straight Connector 12">
            <a:extLst>
              <a:ext uri="{FF2B5EF4-FFF2-40B4-BE49-F238E27FC236}">
                <a16:creationId xmlns="" xmlns:a16="http://schemas.microsoft.com/office/drawing/2014/main" id="{0C8AAFF7-B445-F469-9DF3-59721586D283}"/>
              </a:ext>
            </a:extLst>
          </p:cNvPr>
          <p:cNvCxnSpPr>
            <a:cxnSpLocks/>
          </p:cNvCxnSpPr>
          <p:nvPr/>
        </p:nvCxnSpPr>
        <p:spPr>
          <a:xfrm>
            <a:off x="273672" y="3527936"/>
            <a:ext cx="2048023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13">
            <a:extLst>
              <a:ext uri="{FF2B5EF4-FFF2-40B4-BE49-F238E27FC236}">
                <a16:creationId xmlns="" xmlns:a16="http://schemas.microsoft.com/office/drawing/2014/main" id="{E8C750D9-56F6-8DAB-23A5-4B95B4E09C64}"/>
              </a:ext>
            </a:extLst>
          </p:cNvPr>
          <p:cNvSpPr txBox="1"/>
          <p:nvPr/>
        </p:nvSpPr>
        <p:spPr>
          <a:xfrm>
            <a:off x="273672" y="3043171"/>
            <a:ext cx="20480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互联网精选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千亿字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</p:txBody>
      </p:sp>
      <p:cxnSp>
        <p:nvCxnSpPr>
          <p:cNvPr id="85" name="Straight Connector 14">
            <a:extLst>
              <a:ext uri="{FF2B5EF4-FFF2-40B4-BE49-F238E27FC236}">
                <a16:creationId xmlns="" xmlns:a16="http://schemas.microsoft.com/office/drawing/2014/main" id="{A280FD1F-86AF-A952-1A18-E099AB793C83}"/>
              </a:ext>
            </a:extLst>
          </p:cNvPr>
          <p:cNvCxnSpPr>
            <a:cxnSpLocks/>
          </p:cNvCxnSpPr>
          <p:nvPr/>
        </p:nvCxnSpPr>
        <p:spPr>
          <a:xfrm>
            <a:off x="273672" y="4032946"/>
            <a:ext cx="2048023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TextBox 15">
            <a:extLst>
              <a:ext uri="{FF2B5EF4-FFF2-40B4-BE49-F238E27FC236}">
                <a16:creationId xmlns="" xmlns:a16="http://schemas.microsoft.com/office/drawing/2014/main" id="{B8D19096-C24E-1B94-0201-740862627A25}"/>
              </a:ext>
            </a:extLst>
          </p:cNvPr>
          <p:cNvSpPr txBox="1"/>
          <p:nvPr/>
        </p:nvSpPr>
        <p:spPr>
          <a:xfrm>
            <a:off x="273672" y="3548181"/>
            <a:ext cx="20480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书籍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 smtClean="0">
                <a:solidFill>
                  <a:srgbClr val="FF9900"/>
                </a:solidFill>
                <a:latin typeface="IBM Plex "/>
              </a:rPr>
              <a:t>600</a:t>
            </a:r>
            <a:r>
              <a:rPr lang="zh-CN" altLang="en-US" sz="1200" kern="1200" dirty="0" smtClean="0">
                <a:solidFill>
                  <a:srgbClr val="FF9900"/>
                </a:solidFill>
                <a:latin typeface="IBM Plex "/>
              </a:rPr>
              <a:t>亿字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</p:txBody>
      </p:sp>
      <p:cxnSp>
        <p:nvCxnSpPr>
          <p:cNvPr id="88" name="Straight Connector 16">
            <a:extLst>
              <a:ext uri="{FF2B5EF4-FFF2-40B4-BE49-F238E27FC236}">
                <a16:creationId xmlns="" xmlns:a16="http://schemas.microsoft.com/office/drawing/2014/main" id="{DBF9438B-1EFB-F590-99E7-B1BA8EAC222E}"/>
              </a:ext>
            </a:extLst>
          </p:cNvPr>
          <p:cNvCxnSpPr>
            <a:cxnSpLocks/>
          </p:cNvCxnSpPr>
          <p:nvPr/>
        </p:nvCxnSpPr>
        <p:spPr>
          <a:xfrm>
            <a:off x="273672" y="4540338"/>
            <a:ext cx="2048023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Box 17">
            <a:extLst>
              <a:ext uri="{FF2B5EF4-FFF2-40B4-BE49-F238E27FC236}">
                <a16:creationId xmlns="" xmlns:a16="http://schemas.microsoft.com/office/drawing/2014/main" id="{92D07B14-55A2-4A68-D56A-296BF487A4B4}"/>
              </a:ext>
            </a:extLst>
          </p:cNvPr>
          <p:cNvSpPr txBox="1"/>
          <p:nvPr/>
        </p:nvSpPr>
        <p:spPr>
          <a:xfrm>
            <a:off x="273672" y="4055573"/>
            <a:ext cx="20480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维基百科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30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亿字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</p:txBody>
      </p:sp>
      <p:sp>
        <p:nvSpPr>
          <p:cNvPr id="90" name="TextBox 19">
            <a:extLst>
              <a:ext uri="{FF2B5EF4-FFF2-40B4-BE49-F238E27FC236}">
                <a16:creationId xmlns="" xmlns:a16="http://schemas.microsoft.com/office/drawing/2014/main" id="{8942F6BA-B7E6-B734-D9F3-DFCB1E92940D}"/>
              </a:ext>
            </a:extLst>
          </p:cNvPr>
          <p:cNvSpPr txBox="1"/>
          <p:nvPr/>
        </p:nvSpPr>
        <p:spPr>
          <a:xfrm>
            <a:off x="282597" y="4562385"/>
            <a:ext cx="20480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Github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代码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200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亿字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09444" y="1645729"/>
            <a:ext cx="20665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大规模</a:t>
            </a:r>
            <a:r>
              <a:rPr lang="zh-CN" altLang="en-US" b="1" dirty="0">
                <a:latin typeface="-apple-system"/>
              </a:rPr>
              <a:t>预训练数据（</a:t>
            </a:r>
            <a:r>
              <a:rPr lang="en-US" altLang="zh-CN" b="1" dirty="0">
                <a:latin typeface="-apple-system"/>
              </a:rPr>
              <a:t>45TB</a:t>
            </a:r>
            <a:r>
              <a:rPr lang="zh-CN" altLang="en-US" b="1" dirty="0">
                <a:latin typeface="-apple-system"/>
              </a:rPr>
              <a:t>）</a:t>
            </a:r>
            <a:endParaRPr lang="en-US" altLang="zh-CN" b="1" dirty="0">
              <a:latin typeface="-apple-system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778845" y="1645729"/>
            <a:ext cx="2476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大规模</a:t>
            </a:r>
            <a:r>
              <a:rPr lang="zh-CN" altLang="en-US" b="1" dirty="0">
                <a:latin typeface="-apple-system"/>
              </a:rPr>
              <a:t>参数量</a:t>
            </a:r>
            <a:endParaRPr lang="en-US" altLang="zh-CN" b="1" dirty="0">
              <a:latin typeface="-apple-system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604730" y="1645729"/>
            <a:ext cx="151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大规模</a:t>
            </a:r>
            <a:r>
              <a:rPr lang="zh-CN" altLang="en-US" b="1" dirty="0">
                <a:latin typeface="-apple-system"/>
              </a:rPr>
              <a:t>算力</a:t>
            </a:r>
            <a:endParaRPr lang="en-US" altLang="zh-CN" b="1" dirty="0">
              <a:latin typeface="-apple-system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789099" y="4046259"/>
            <a:ext cx="329086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-apple-system"/>
              </a:rPr>
              <a:t>28.5</a:t>
            </a:r>
            <a:r>
              <a:rPr lang="zh-CN" altLang="en-US" sz="1600" dirty="0">
                <a:latin typeface="-apple-system"/>
              </a:rPr>
              <a:t>万</a:t>
            </a:r>
            <a:r>
              <a:rPr lang="en-US" altLang="zh-CN" sz="1600" dirty="0">
                <a:latin typeface="-apple-system"/>
              </a:rPr>
              <a:t>CPU</a:t>
            </a:r>
            <a:r>
              <a:rPr lang="zh-CN" altLang="en-US" sz="1600" dirty="0">
                <a:latin typeface="-apple-system"/>
              </a:rPr>
              <a:t>核心、</a:t>
            </a:r>
            <a:r>
              <a:rPr lang="en-US" altLang="zh-CN" sz="1600" dirty="0">
                <a:latin typeface="-apple-system"/>
              </a:rPr>
              <a:t>1</a:t>
            </a:r>
            <a:r>
              <a:rPr lang="zh-CN" altLang="en-US" sz="1600" dirty="0">
                <a:latin typeface="-apple-system"/>
              </a:rPr>
              <a:t>万</a:t>
            </a:r>
            <a:r>
              <a:rPr lang="zh-CN" altLang="en-US" sz="1600" dirty="0" smtClean="0">
                <a:latin typeface="-apple-system"/>
              </a:rPr>
              <a:t>个</a:t>
            </a:r>
            <a:r>
              <a:rPr lang="en-US" altLang="zh-CN" sz="1600" dirty="0" smtClean="0">
                <a:latin typeface="-apple-system"/>
              </a:rPr>
              <a:t>A100GPU</a:t>
            </a:r>
            <a:r>
              <a:rPr lang="zh-CN" altLang="en-US" sz="1600" dirty="0">
                <a:latin typeface="-apple-system"/>
              </a:rPr>
              <a:t>资源</a:t>
            </a:r>
            <a:endParaRPr lang="en-US" altLang="zh-CN" sz="16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-apple-system"/>
              </a:rPr>
              <a:t>离线训练一次约</a:t>
            </a:r>
            <a:r>
              <a:rPr lang="en-US" altLang="zh-CN" sz="1600" dirty="0">
                <a:latin typeface="-apple-system"/>
              </a:rPr>
              <a:t>1200</a:t>
            </a:r>
            <a:r>
              <a:rPr lang="zh-CN" altLang="en-US" sz="1600" dirty="0">
                <a:latin typeface="-apple-system"/>
              </a:rPr>
              <a:t>万美元算力成本。</a:t>
            </a:r>
            <a:endParaRPr lang="en-US" altLang="zh-CN" sz="16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训练</a:t>
            </a:r>
            <a:r>
              <a:rPr lang="en-US" altLang="zh-CN" sz="1600" dirty="0"/>
              <a:t>GPT-3</a:t>
            </a:r>
            <a:r>
              <a:rPr lang="zh-CN" altLang="en-US" sz="1600" dirty="0"/>
              <a:t>消耗了</a:t>
            </a:r>
            <a:r>
              <a:rPr lang="en-US" altLang="zh-CN" sz="1600" dirty="0"/>
              <a:t>1287MWh</a:t>
            </a:r>
            <a:r>
              <a:rPr lang="zh-CN" altLang="en-US" sz="1600" dirty="0"/>
              <a:t>，排放出</a:t>
            </a:r>
            <a:r>
              <a:rPr lang="en-US" altLang="zh-CN" sz="1600" dirty="0"/>
              <a:t>552 </a:t>
            </a:r>
            <a:r>
              <a:rPr lang="zh-CN" altLang="en-US" sz="1600" dirty="0"/>
              <a:t>吨温室气体</a:t>
            </a:r>
            <a:r>
              <a:rPr lang="en-US" altLang="zh-CN" sz="1600" dirty="0"/>
              <a:t>.</a:t>
            </a:r>
            <a:endParaRPr lang="en-US" altLang="zh-CN" sz="1600" dirty="0">
              <a:latin typeface="-apple-system"/>
            </a:endParaRPr>
          </a:p>
        </p:txBody>
      </p:sp>
      <p:pic>
        <p:nvPicPr>
          <p:cNvPr id="95" name="Picture 2" descr="Nvidia GPU Cluster Build (water cooled) – Yuri Murakami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112177" y="2165742"/>
            <a:ext cx="2797800" cy="160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直接箭头连接符 95"/>
          <p:cNvCxnSpPr/>
          <p:nvPr/>
        </p:nvCxnSpPr>
        <p:spPr>
          <a:xfrm flipH="1">
            <a:off x="6564694" y="2295465"/>
            <a:ext cx="6547" cy="403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6799680" y="2235417"/>
            <a:ext cx="5123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E0E0E"/>
                </a:solidFill>
                <a:latin typeface="Helvetica" panose="020B0604020202020204" pitchFamily="34" charset="0"/>
              </a:rPr>
              <a:t>2018</a:t>
            </a:r>
            <a:r>
              <a:rPr lang="zh-CN" altLang="en-US" sz="1400" dirty="0">
                <a:solidFill>
                  <a:srgbClr val="0E0E0E"/>
                </a:solidFill>
                <a:latin typeface="Helvetica" panose="020B0604020202020204" pitchFamily="34" charset="0"/>
              </a:rPr>
              <a:t>年</a:t>
            </a:r>
            <a:r>
              <a:rPr lang="en-US" altLang="zh-CN" sz="1400" dirty="0">
                <a:solidFill>
                  <a:srgbClr val="0E0E0E"/>
                </a:solidFill>
                <a:latin typeface="Helvetica" panose="020B0604020202020204" pitchFamily="34" charset="0"/>
              </a:rPr>
              <a:t>10</a:t>
            </a:r>
            <a:r>
              <a:rPr lang="zh-CN" altLang="en-US" sz="1400" dirty="0">
                <a:solidFill>
                  <a:srgbClr val="0E0E0E"/>
                </a:solidFill>
                <a:latin typeface="Helvetica" panose="020B0604020202020204" pitchFamily="34" charset="0"/>
              </a:rPr>
              <a:t>月，</a:t>
            </a:r>
            <a:r>
              <a:rPr lang="en-US" altLang="zh-CN" sz="1400" dirty="0">
                <a:solidFill>
                  <a:srgbClr val="0E0E0E"/>
                </a:solidFill>
                <a:latin typeface="Helvetica" panose="020B0604020202020204" pitchFamily="34" charset="0"/>
              </a:rPr>
              <a:t>Google</a:t>
            </a:r>
            <a:r>
              <a:rPr lang="zh-CN" altLang="en-US" sz="1400" dirty="0">
                <a:solidFill>
                  <a:srgbClr val="0E0E0E"/>
                </a:solidFill>
                <a:latin typeface="Helvetica" panose="020B0604020202020204" pitchFamily="34" charset="0"/>
              </a:rPr>
              <a:t>重磅推出具有划时代意义的</a:t>
            </a:r>
            <a:r>
              <a:rPr lang="en-US" altLang="zh-CN" sz="1400" dirty="0">
                <a:solidFill>
                  <a:srgbClr val="0E0E0E"/>
                </a:solidFill>
                <a:latin typeface="Helvetica" panose="020B0604020202020204" pitchFamily="34" charset="0"/>
              </a:rPr>
              <a:t>BERT</a:t>
            </a:r>
            <a:r>
              <a:rPr lang="zh-CN" altLang="en-US" sz="1400" dirty="0">
                <a:solidFill>
                  <a:srgbClr val="0E0E0E"/>
                </a:solidFill>
                <a:latin typeface="Helvetica" panose="020B0604020202020204" pitchFamily="34" charset="0"/>
              </a:rPr>
              <a:t>，一个拥有</a:t>
            </a:r>
            <a:r>
              <a:rPr lang="en-US" altLang="zh-CN" sz="1400" b="1" dirty="0">
                <a:solidFill>
                  <a:srgbClr val="0070C0"/>
                </a:solidFill>
                <a:latin typeface="Helvetica" panose="020B0604020202020204" pitchFamily="34" charset="0"/>
              </a:rPr>
              <a:t>3.4</a:t>
            </a:r>
            <a:r>
              <a:rPr lang="zh-CN" altLang="en-US" sz="1400" b="1" dirty="0">
                <a:solidFill>
                  <a:srgbClr val="0070C0"/>
                </a:solidFill>
                <a:latin typeface="Helvetica" panose="020B0604020202020204" pitchFamily="34" charset="0"/>
              </a:rPr>
              <a:t>亿</a:t>
            </a:r>
            <a:r>
              <a:rPr lang="zh-CN" altLang="en-US" sz="1400" dirty="0">
                <a:solidFill>
                  <a:srgbClr val="0E0E0E"/>
                </a:solidFill>
                <a:latin typeface="Helvetica" panose="020B0604020202020204" pitchFamily="34" charset="0"/>
              </a:rPr>
              <a:t>参数的大模型，宣告</a:t>
            </a:r>
            <a:r>
              <a:rPr lang="en-US" altLang="zh-CN" sz="1400" dirty="0">
                <a:solidFill>
                  <a:srgbClr val="0E0E0E"/>
                </a:solidFill>
                <a:latin typeface="Helvetica" panose="020B0604020202020204" pitchFamily="34" charset="0"/>
              </a:rPr>
              <a:t>NLP</a:t>
            </a:r>
            <a:r>
              <a:rPr lang="zh-CN" altLang="en-US" sz="1400" dirty="0">
                <a:solidFill>
                  <a:srgbClr val="0E0E0E"/>
                </a:solidFill>
                <a:latin typeface="Helvetica" panose="020B0604020202020204" pitchFamily="34" charset="0"/>
              </a:rPr>
              <a:t>范式的改变。</a:t>
            </a:r>
            <a:endParaRPr lang="zh-CN" altLang="en-US" sz="1400" dirty="0"/>
          </a:p>
        </p:txBody>
      </p:sp>
      <p:sp>
        <p:nvSpPr>
          <p:cNvPr id="98" name="矩形 97"/>
          <p:cNvSpPr/>
          <p:nvPr/>
        </p:nvSpPr>
        <p:spPr>
          <a:xfrm>
            <a:off x="6799680" y="2815928"/>
            <a:ext cx="5123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2019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年</a:t>
            </a:r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月，被碾压的</a:t>
            </a:r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OpenAI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准备背水一战，加倍投入，提出有</a:t>
            </a:r>
            <a:r>
              <a:rPr lang="en-US" altLang="zh-CN" sz="1400" b="1" dirty="0">
                <a:solidFill>
                  <a:srgbClr val="0070C0"/>
                </a:solidFill>
                <a:latin typeface="+mn-ea"/>
              </a:rPr>
              <a:t>15</a:t>
            </a:r>
            <a:r>
              <a:rPr lang="zh-CN" altLang="en-US" sz="1400" b="1" dirty="0">
                <a:solidFill>
                  <a:srgbClr val="0070C0"/>
                </a:solidFill>
                <a:latin typeface="+mn-ea"/>
              </a:rPr>
              <a:t>亿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参数的</a:t>
            </a:r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GPT-2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。</a:t>
            </a:r>
            <a:endParaRPr lang="zh-CN" altLang="en-US" sz="1400" dirty="0">
              <a:latin typeface="+mn-ea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799680" y="3444537"/>
            <a:ext cx="5123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2019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年</a:t>
            </a:r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10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月，</a:t>
            </a:r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Google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发布了统一的模型框架</a:t>
            </a:r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T5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，最大模型</a:t>
            </a:r>
            <a:r>
              <a:rPr lang="en-US" altLang="zh-CN" sz="1400" b="1" dirty="0">
                <a:solidFill>
                  <a:srgbClr val="0070C0"/>
                </a:solidFill>
                <a:latin typeface="+mn-ea"/>
              </a:rPr>
              <a:t>110</a:t>
            </a:r>
            <a:r>
              <a:rPr lang="zh-CN" altLang="en-US" sz="1400" b="1" dirty="0">
                <a:solidFill>
                  <a:srgbClr val="0070C0"/>
                </a:solidFill>
                <a:latin typeface="+mn-ea"/>
              </a:rPr>
              <a:t>亿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参数并开放。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799680" y="4114343"/>
            <a:ext cx="5123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2020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月，卧薪尝胆的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OpenAI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，发布了规模是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GPT-2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两个数量级的</a:t>
            </a:r>
            <a:r>
              <a:rPr lang="en-US" altLang="zh-CN" sz="1400" b="1" dirty="0">
                <a:solidFill>
                  <a:srgbClr val="0070C0"/>
                </a:solidFill>
                <a:latin typeface="+mn-ea"/>
              </a:rPr>
              <a:t>1750</a:t>
            </a:r>
            <a:r>
              <a:rPr lang="zh-CN" altLang="en-US" sz="1400" b="1" dirty="0">
                <a:solidFill>
                  <a:srgbClr val="0070C0"/>
                </a:solidFill>
                <a:latin typeface="+mn-ea"/>
              </a:rPr>
              <a:t>亿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参数的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GPT-3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，拉响了规模竞赛的号角。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6799680" y="4804322"/>
            <a:ext cx="5385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2022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年</a:t>
            </a:r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4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月，</a:t>
            </a:r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Google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发布基于「通用</a:t>
            </a:r>
            <a:r>
              <a:rPr lang="en-US" altLang="zh-CN" sz="1400" dirty="0">
                <a:solidFill>
                  <a:srgbClr val="0E0E0E"/>
                </a:solidFill>
                <a:latin typeface="+mn-ea"/>
              </a:rPr>
              <a:t>AI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架构」的语言模型</a:t>
            </a:r>
            <a:r>
              <a:rPr lang="en-US" altLang="zh-CN" sz="1400" dirty="0" err="1">
                <a:solidFill>
                  <a:srgbClr val="0E0E0E"/>
                </a:solidFill>
                <a:latin typeface="+mn-ea"/>
              </a:rPr>
              <a:t>PaLM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（</a:t>
            </a:r>
            <a:r>
              <a:rPr lang="en-US" altLang="zh-CN" sz="1400" b="1" dirty="0">
                <a:solidFill>
                  <a:srgbClr val="0070C0"/>
                </a:solidFill>
                <a:latin typeface="+mn-ea"/>
              </a:rPr>
              <a:t>5400</a:t>
            </a:r>
            <a:r>
              <a:rPr lang="zh-CN" altLang="en-US" sz="1400" b="1" dirty="0">
                <a:solidFill>
                  <a:srgbClr val="0070C0"/>
                </a:solidFill>
                <a:latin typeface="+mn-ea"/>
              </a:rPr>
              <a:t>亿</a:t>
            </a:r>
            <a:r>
              <a:rPr lang="zh-CN" altLang="en-US" sz="1400" dirty="0">
                <a:solidFill>
                  <a:srgbClr val="0E0E0E"/>
                </a:solidFill>
                <a:latin typeface="+mn-ea"/>
              </a:rPr>
              <a:t>参数）。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02" name="右箭头 101"/>
          <p:cNvSpPr/>
          <p:nvPr/>
        </p:nvSpPr>
        <p:spPr>
          <a:xfrm>
            <a:off x="2413100" y="1691602"/>
            <a:ext cx="458479" cy="31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右箭头 102"/>
          <p:cNvSpPr/>
          <p:nvPr/>
        </p:nvSpPr>
        <p:spPr>
          <a:xfrm>
            <a:off x="6051596" y="1691602"/>
            <a:ext cx="458479" cy="31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6799680" y="5446175"/>
            <a:ext cx="5445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2022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11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月，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OpenAI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的</a:t>
            </a: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ChatGPT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席卷而来，一经问世迅速引爆全球。</a:t>
            </a:r>
          </a:p>
        </p:txBody>
      </p:sp>
      <p:sp>
        <p:nvSpPr>
          <p:cNvPr id="105" name="矩形 104"/>
          <p:cNvSpPr/>
          <p:nvPr/>
        </p:nvSpPr>
        <p:spPr>
          <a:xfrm>
            <a:off x="6799680" y="5853929"/>
            <a:ext cx="5445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2023</a:t>
            </a:r>
            <a:r>
              <a:rPr lang="zh-CN" altLang="en-US" sz="1400" dirty="0"/>
              <a:t>年</a:t>
            </a:r>
            <a:r>
              <a:rPr lang="en-US" altLang="zh-CN" sz="1400" dirty="0"/>
              <a:t>2</a:t>
            </a:r>
            <a:r>
              <a:rPr lang="zh-CN" altLang="en-US" sz="1400" dirty="0"/>
              <a:t>月，</a:t>
            </a:r>
            <a:r>
              <a:rPr lang="en-US" altLang="zh-CN" sz="1400" dirty="0"/>
              <a:t>Google</a:t>
            </a:r>
            <a:r>
              <a:rPr lang="zh-CN" altLang="en-US" sz="1400" dirty="0"/>
              <a:t>发布基于</a:t>
            </a:r>
            <a:r>
              <a:rPr lang="en-US" altLang="zh-CN" sz="1400" b="1" dirty="0"/>
              <a:t>Bard</a:t>
            </a:r>
            <a:r>
              <a:rPr lang="zh-CN" altLang="en-US" sz="1400" dirty="0"/>
              <a:t>，正式对决</a:t>
            </a:r>
            <a:r>
              <a:rPr lang="en-US" altLang="zh-CN" sz="1400" dirty="0"/>
              <a:t>ChatGPT</a:t>
            </a:r>
            <a:r>
              <a:rPr lang="zh-CN" altLang="en-US" sz="1400" dirty="0"/>
              <a:t>。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6481241" y="2330793"/>
            <a:ext cx="180000" cy="18000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6481241" y="2909883"/>
            <a:ext cx="180000" cy="18000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6481241" y="3548181"/>
            <a:ext cx="180000" cy="18000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6474694" y="4216713"/>
            <a:ext cx="180000" cy="18000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6481241" y="4897310"/>
            <a:ext cx="180000" cy="18000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6468802" y="5523543"/>
            <a:ext cx="180000" cy="18000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6486475" y="5915678"/>
            <a:ext cx="180000" cy="18000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6562845" y="172332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356540" y="601071"/>
            <a:ext cx="11200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GPT-3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zh-CN" altLang="en-US" sz="2400" b="1" dirty="0"/>
              <a:t>G</a:t>
            </a:r>
            <a:r>
              <a:rPr lang="zh-CN" altLang="en-US" sz="2400" dirty="0"/>
              <a:t>enerative </a:t>
            </a:r>
            <a:r>
              <a:rPr lang="zh-CN" altLang="en-US" sz="2400" b="1" dirty="0"/>
              <a:t>P</a:t>
            </a:r>
            <a:r>
              <a:rPr lang="zh-CN" altLang="en-US" sz="2400" dirty="0"/>
              <a:t>retrained </a:t>
            </a:r>
            <a:r>
              <a:rPr lang="zh-CN" altLang="en-US" sz="2400" b="1" dirty="0"/>
              <a:t>T</a:t>
            </a:r>
            <a:r>
              <a:rPr lang="zh-CN" altLang="en-US" sz="2400" dirty="0"/>
              <a:t>ransformer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）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是 </a:t>
            </a:r>
            <a:r>
              <a:rPr lang="en-US" altLang="zh-CN" sz="2400" b="1" u="sng" dirty="0">
                <a:solidFill>
                  <a:srgbClr val="FF0000"/>
                </a:solidFill>
                <a:latin typeface="-apple-system"/>
              </a:rPr>
              <a:t>OpenAI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研发的</a:t>
            </a:r>
            <a:r>
              <a:rPr lang="zh-CN" altLang="en-US" sz="2400" b="1" u="sng" dirty="0">
                <a:solidFill>
                  <a:srgbClr val="FF0000"/>
                </a:solidFill>
                <a:latin typeface="-apple-system"/>
              </a:rPr>
              <a:t>大规模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latin typeface="-apple-system"/>
              </a:rPr>
              <a:t>语言模型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sz="2400" b="1" dirty="0">
                <a:latin typeface="-apple-system"/>
              </a:rPr>
              <a:t>LLM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-US" altLang="zh-CN" sz="2400" b="1" dirty="0">
                <a:latin typeface="-apple-system"/>
              </a:rPr>
              <a:t>L</a:t>
            </a:r>
            <a:r>
              <a:rPr lang="en-US" altLang="zh-CN" sz="2400" dirty="0">
                <a:latin typeface="-apple-system"/>
              </a:rPr>
              <a:t>arge </a:t>
            </a:r>
            <a:r>
              <a:rPr lang="en-US" altLang="zh-CN" sz="2400" b="1" dirty="0">
                <a:latin typeface="-apple-system"/>
              </a:rPr>
              <a:t>L</a:t>
            </a:r>
            <a:r>
              <a:rPr lang="en-US" altLang="zh-CN" sz="2400" dirty="0">
                <a:latin typeface="-apple-system"/>
              </a:rPr>
              <a:t>anguage </a:t>
            </a:r>
            <a:r>
              <a:rPr lang="en-US" altLang="zh-CN" sz="2400" b="1" dirty="0">
                <a:latin typeface="-apple-system"/>
              </a:rPr>
              <a:t>M</a:t>
            </a:r>
            <a:r>
              <a:rPr lang="en-US" altLang="zh-CN" sz="2400" dirty="0">
                <a:latin typeface="-apple-system"/>
              </a:rPr>
              <a:t>odel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）。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7255104" y="10348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6" name="椭圆 115"/>
          <p:cNvSpPr/>
          <p:nvPr/>
        </p:nvSpPr>
        <p:spPr>
          <a:xfrm>
            <a:off x="9298260" y="10165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7" name="椭圆 116"/>
          <p:cNvSpPr/>
          <p:nvPr/>
        </p:nvSpPr>
        <p:spPr>
          <a:xfrm>
            <a:off x="10449755" y="10165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9207523" y="1504799"/>
            <a:ext cx="2865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涌现（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Emergent</a:t>
            </a:r>
            <a:r>
              <a:rPr lang="zh-CN" altLang="en-US" i="1" dirty="0" smtClean="0">
                <a:solidFill>
                  <a:schemeClr val="accent1"/>
                </a:solidFill>
                <a:latin typeface="+mn-ea"/>
              </a:rPr>
              <a:t>）能力：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大力出奇迹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19" name="图片 118" descr="屏幕剪辑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50" y="5693621"/>
            <a:ext cx="1032132" cy="855699"/>
          </a:xfrm>
          <a:prstGeom prst="rect">
            <a:avLst/>
          </a:prstGeom>
        </p:spPr>
      </p:pic>
      <p:sp>
        <p:nvSpPr>
          <p:cNvPr id="120" name="TextBox 17">
            <a:extLst>
              <a:ext uri="{FF2B5EF4-FFF2-40B4-BE49-F238E27FC236}">
                <a16:creationId xmlns="" xmlns:a16="http://schemas.microsoft.com/office/drawing/2014/main" id="{92D07B14-55A2-4A68-D56A-296BF487A4B4}"/>
              </a:ext>
            </a:extLst>
          </p:cNvPr>
          <p:cNvSpPr txBox="1"/>
          <p:nvPr/>
        </p:nvSpPr>
        <p:spPr>
          <a:xfrm>
            <a:off x="282597" y="5079159"/>
            <a:ext cx="20480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对话语料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4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IBM Plex "/>
                <a:ea typeface="+mn-ea"/>
                <a:cs typeface="+mn-cs"/>
              </a:rPr>
              <a:t>万对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IBM Plex "/>
              <a:ea typeface="+mn-ea"/>
              <a:cs typeface="+mn-cs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0" y="6307614"/>
            <a:ext cx="11443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</a:rPr>
              <a:t>《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Scaling Laws for Neural Language Models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</a:rPr>
              <a:t>》|《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Training Compute-Optimal Large Language Models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</a:rPr>
              <a:t>》|《</a:t>
            </a:r>
            <a:r>
              <a:rPr lang="en-US" altLang="zh-CN" sz="1400" dirty="0">
                <a:solidFill>
                  <a:srgbClr val="F7571B"/>
                </a:solidFill>
              </a:rPr>
              <a:t>Emergent Abilities of Large Language Models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</a:rPr>
              <a:t>》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78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351" y="0"/>
            <a:ext cx="7279649" cy="6858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0532" y="1133824"/>
            <a:ext cx="42986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0000FF"/>
                </a:solidFill>
              </a:rPr>
              <a:t>OpenAI</a:t>
            </a:r>
            <a:r>
              <a:rPr lang="zh-CN" altLang="en-US" sz="2800" dirty="0">
                <a:solidFill>
                  <a:srgbClr val="0000FF"/>
                </a:solidFill>
              </a:rPr>
              <a:t>并未公布细节，但外部估计</a:t>
            </a:r>
            <a:r>
              <a:rPr lang="en-US" altLang="zh-CN" sz="2800" dirty="0">
                <a:solidFill>
                  <a:srgbClr val="0000FF"/>
                </a:solidFill>
              </a:rPr>
              <a:t>GPT4</a:t>
            </a:r>
            <a:r>
              <a:rPr lang="zh-CN" altLang="en-US" sz="2800" dirty="0">
                <a:solidFill>
                  <a:srgbClr val="0000FF"/>
                </a:solidFill>
              </a:rPr>
              <a:t>预计将拥有超过</a:t>
            </a:r>
            <a:r>
              <a:rPr lang="en-US" altLang="zh-CN" sz="2800" dirty="0">
                <a:solidFill>
                  <a:srgbClr val="0000FF"/>
                </a:solidFill>
              </a:rPr>
              <a:t>100</a:t>
            </a:r>
            <a:r>
              <a:rPr lang="zh-CN" altLang="en-US" sz="2800" dirty="0">
                <a:solidFill>
                  <a:srgbClr val="0000FF"/>
                </a:solidFill>
              </a:rPr>
              <a:t>万亿个参数，而</a:t>
            </a:r>
            <a:r>
              <a:rPr lang="en-US" altLang="zh-CN" sz="2800" dirty="0">
                <a:solidFill>
                  <a:srgbClr val="0000FF"/>
                </a:solidFill>
              </a:rPr>
              <a:t>GPT3</a:t>
            </a:r>
            <a:r>
              <a:rPr lang="zh-CN" altLang="en-US" sz="2800" dirty="0">
                <a:solidFill>
                  <a:srgbClr val="0000FF"/>
                </a:solidFill>
              </a:rPr>
              <a:t>只有</a:t>
            </a:r>
            <a:r>
              <a:rPr lang="en-US" altLang="zh-CN" sz="2800" dirty="0">
                <a:solidFill>
                  <a:srgbClr val="0000FF"/>
                </a:solidFill>
              </a:rPr>
              <a:t>1750</a:t>
            </a:r>
            <a:r>
              <a:rPr lang="zh-CN" altLang="en-US" sz="2800" dirty="0">
                <a:solidFill>
                  <a:srgbClr val="0000FF"/>
                </a:solidFill>
              </a:rPr>
              <a:t>亿个参数。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0925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：提示微调</a:t>
            </a:r>
            <a:r>
              <a:rPr lang="en-US" altLang="zh-CN" dirty="0"/>
              <a:t>+</a:t>
            </a:r>
            <a:r>
              <a:rPr lang="zh-CN" altLang="en-US" dirty="0"/>
              <a:t>人类反馈的强化学习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23050" y="1540155"/>
            <a:ext cx="11600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人类反馈的强化学习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RLHF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einforcement </a:t>
            </a:r>
            <a:r>
              <a:rPr lang="en-US" altLang="zh-CN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earning from </a:t>
            </a:r>
            <a:r>
              <a:rPr lang="en-US" altLang="zh-CN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uman </a:t>
            </a:r>
            <a:r>
              <a:rPr lang="en-US" altLang="zh-CN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eedback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）约束了生成内容方向符合人类的价值观。如让内容有帮助、无害、真实、无偏见等。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0ACBD1F8-342A-02A6-BD2B-C00E9EB5120D}"/>
              </a:ext>
            </a:extLst>
          </p:cNvPr>
          <p:cNvGrpSpPr/>
          <p:nvPr/>
        </p:nvGrpSpPr>
        <p:grpSpPr>
          <a:xfrm>
            <a:off x="-158384" y="3039443"/>
            <a:ext cx="3070746" cy="3277734"/>
            <a:chOff x="-158384" y="3039443"/>
            <a:chExt cx="3070746" cy="3277734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499" y="3652309"/>
              <a:ext cx="1990981" cy="1491314"/>
            </a:xfrm>
            <a:prstGeom prst="rect">
              <a:avLst/>
            </a:prstGeom>
          </p:spPr>
        </p:pic>
        <p:sp>
          <p:nvSpPr>
            <p:cNvPr id="48" name="矩形 47"/>
            <p:cNvSpPr/>
            <p:nvPr/>
          </p:nvSpPr>
          <p:spPr>
            <a:xfrm>
              <a:off x="-158384" y="5393847"/>
              <a:ext cx="307074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121212"/>
                  </a:solidFill>
                  <a:latin typeface="-apple-system"/>
                </a:rPr>
                <a:t>大语言模型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  <a:p>
              <a:pPr algn="ctr"/>
              <a:r>
                <a:rPr lang="en-US" altLang="zh-CN" b="1" dirty="0" smtClean="0">
                  <a:solidFill>
                    <a:srgbClr val="121212"/>
                  </a:solidFill>
                  <a:latin typeface="-apple-system"/>
                </a:rPr>
                <a:t>Large Language </a:t>
              </a:r>
              <a:r>
                <a:rPr lang="en-US" altLang="zh-CN" b="1" dirty="0">
                  <a:solidFill>
                    <a:srgbClr val="121212"/>
                  </a:solidFill>
                  <a:latin typeface="-apple-system"/>
                </a:rPr>
                <a:t>Model</a:t>
              </a:r>
              <a:r>
                <a:rPr lang="zh-CN" altLang="en-US" b="1" dirty="0" smtClean="0">
                  <a:solidFill>
                    <a:srgbClr val="121212"/>
                  </a:solidFill>
                  <a:latin typeface="-apple-system"/>
                </a:rPr>
                <a:t>，</a:t>
              </a:r>
              <a:r>
                <a:rPr lang="en-US" altLang="zh-CN" b="1" dirty="0" smtClean="0">
                  <a:solidFill>
                    <a:srgbClr val="121212"/>
                  </a:solidFill>
                  <a:latin typeface="-apple-system"/>
                </a:rPr>
                <a:t>LLM</a:t>
              </a:r>
              <a:endParaRPr lang="en-US" altLang="zh-CN" b="1" dirty="0">
                <a:solidFill>
                  <a:srgbClr val="121212"/>
                </a:solidFill>
                <a:latin typeface="-apple-system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43909" y="3039443"/>
              <a:ext cx="22661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i="1" dirty="0">
                  <a:solidFill>
                    <a:schemeClr val="accent1"/>
                  </a:solidFill>
                  <a:latin typeface="+mn-ea"/>
                </a:rPr>
                <a:t>能文字接龙，说人话</a:t>
              </a:r>
              <a:endParaRPr lang="en-US" altLang="zh-CN" i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0554A23D-B10D-2D30-798A-D087BB430E3C}"/>
              </a:ext>
            </a:extLst>
          </p:cNvPr>
          <p:cNvGrpSpPr/>
          <p:nvPr/>
        </p:nvGrpSpPr>
        <p:grpSpPr>
          <a:xfrm>
            <a:off x="6230840" y="3039443"/>
            <a:ext cx="3198767" cy="2848379"/>
            <a:chOff x="6770724" y="3042273"/>
            <a:chExt cx="3198767" cy="2848379"/>
          </a:xfrm>
        </p:grpSpPr>
        <p:pic>
          <p:nvPicPr>
            <p:cNvPr id="46" name="Picture 6" descr="Rewards PNG Pic PNG, SVG Clip art for Web - Download Clip Art, PNG Icon ...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724" y="3498313"/>
              <a:ext cx="3198767" cy="179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6921772" y="5521320"/>
              <a:ext cx="28387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121212"/>
                  </a:solidFill>
                  <a:latin typeface="-apple-system"/>
                </a:rPr>
                <a:t>RLHF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7446954" y="3042273"/>
              <a:ext cx="17883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i="1" dirty="0">
                  <a:solidFill>
                    <a:schemeClr val="accent1"/>
                  </a:solidFill>
                  <a:latin typeface="+mn-ea"/>
                </a:rPr>
                <a:t>符合人类价值观</a:t>
              </a:r>
              <a:endParaRPr lang="en-US" altLang="zh-CN" i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47581" y="757826"/>
            <a:ext cx="11200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通过问答数据进行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提示微调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Instruction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）约束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生成的内容更倾向于人类对话的风格偏好。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25A22ABF-FD8F-4AEE-5BAB-F55AA15373EA}"/>
              </a:ext>
            </a:extLst>
          </p:cNvPr>
          <p:cNvGrpSpPr/>
          <p:nvPr/>
        </p:nvGrpSpPr>
        <p:grpSpPr>
          <a:xfrm>
            <a:off x="3152234" y="3049823"/>
            <a:ext cx="2838735" cy="2848379"/>
            <a:chOff x="3497700" y="3042273"/>
            <a:chExt cx="2838735" cy="2848379"/>
          </a:xfrm>
        </p:grpSpPr>
        <p:pic>
          <p:nvPicPr>
            <p:cNvPr id="23554" name="Picture 2" descr="Does_Fine-Tuning_Require_a_Fine-Tuner - Christan Podcast Central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780" y="3652309"/>
              <a:ext cx="1990981" cy="1526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3497700" y="5521320"/>
              <a:ext cx="28387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121212"/>
                  </a:solidFill>
                  <a:latin typeface="-apple-system"/>
                </a:rPr>
                <a:t>Instruction Tuning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149902" y="3042273"/>
              <a:ext cx="1603198" cy="366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i="1" dirty="0">
                  <a:solidFill>
                    <a:schemeClr val="accent1"/>
                  </a:solidFill>
                  <a:latin typeface="+mn-ea"/>
                </a:rPr>
                <a:t>符合对话风格</a:t>
              </a:r>
              <a:endParaRPr lang="en-US" altLang="zh-CN" i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5" name="右箭头 4">
            <a:extLst>
              <a:ext uri="{FF2B5EF4-FFF2-40B4-BE49-F238E27FC236}">
                <a16:creationId xmlns="" xmlns:a16="http://schemas.microsoft.com/office/drawing/2014/main" id="{F99FFE6C-AE56-CB2F-DDBD-15EC7F2EB9AE}"/>
              </a:ext>
            </a:extLst>
          </p:cNvPr>
          <p:cNvSpPr/>
          <p:nvPr/>
        </p:nvSpPr>
        <p:spPr>
          <a:xfrm>
            <a:off x="2693515" y="4246749"/>
            <a:ext cx="629020" cy="406400"/>
          </a:xfrm>
          <a:prstGeom prst="rightArrow">
            <a:avLst/>
          </a:prstGeom>
          <a:solidFill>
            <a:schemeClr val="tx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98AD675-9D1B-D767-CBA1-98A2A5495A8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489" y="3800566"/>
            <a:ext cx="1997435" cy="12448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F908C436-C25B-3A3C-B040-8903E6F40FED}"/>
              </a:ext>
            </a:extLst>
          </p:cNvPr>
          <p:cNvSpPr/>
          <p:nvPr/>
        </p:nvSpPr>
        <p:spPr>
          <a:xfrm>
            <a:off x="9548838" y="5528870"/>
            <a:ext cx="2838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121212"/>
                </a:solidFill>
                <a:latin typeface="-apple-system"/>
              </a:rPr>
              <a:t>ChatGPT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="" xmlns:a16="http://schemas.microsoft.com/office/drawing/2014/main" id="{CC1F437F-B5EC-D932-43D5-32A37C6AFAE3}"/>
              </a:ext>
            </a:extLst>
          </p:cNvPr>
          <p:cNvSpPr/>
          <p:nvPr/>
        </p:nvSpPr>
        <p:spPr>
          <a:xfrm>
            <a:off x="5916330" y="4241520"/>
            <a:ext cx="629020" cy="406400"/>
          </a:xfrm>
          <a:prstGeom prst="rightArrow">
            <a:avLst/>
          </a:prstGeom>
          <a:solidFill>
            <a:schemeClr val="tx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="" xmlns:a16="http://schemas.microsoft.com/office/drawing/2014/main" id="{F506BA64-2A54-71B1-AAFC-BB1303E4AEF5}"/>
              </a:ext>
            </a:extLst>
          </p:cNvPr>
          <p:cNvSpPr/>
          <p:nvPr/>
        </p:nvSpPr>
        <p:spPr>
          <a:xfrm>
            <a:off x="9033498" y="4241520"/>
            <a:ext cx="629020" cy="406400"/>
          </a:xfrm>
          <a:prstGeom prst="rightArrow">
            <a:avLst/>
          </a:prstGeom>
          <a:solidFill>
            <a:schemeClr val="tx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6891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en-US" altLang="zh-CN" dirty="0"/>
              <a:t>/GPT-4 VS GPT3.5 </a:t>
            </a:r>
            <a:r>
              <a:rPr lang="zh-CN" altLang="en-US" dirty="0"/>
              <a:t>表现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964" y="692656"/>
            <a:ext cx="253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GRE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考试：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96000" y="680462"/>
            <a:ext cx="253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图像理解：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17737" y="2300671"/>
            <a:ext cx="14561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21212"/>
                </a:solidFill>
                <a:latin typeface="-apple-system"/>
              </a:rPr>
              <a:t>GPT4</a:t>
            </a:r>
          </a:p>
        </p:txBody>
      </p:sp>
      <p:sp>
        <p:nvSpPr>
          <p:cNvPr id="10" name="矩形 9"/>
          <p:cNvSpPr/>
          <p:nvPr/>
        </p:nvSpPr>
        <p:spPr>
          <a:xfrm>
            <a:off x="3753702" y="2319255"/>
            <a:ext cx="14561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21212"/>
                </a:solidFill>
                <a:latin typeface="-apple-system"/>
              </a:rPr>
              <a:t>GPT3.5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9C34E7EF-F6D3-2FF7-5D22-62306FE4FB75}"/>
              </a:ext>
            </a:extLst>
          </p:cNvPr>
          <p:cNvSpPr txBox="1"/>
          <p:nvPr/>
        </p:nvSpPr>
        <p:spPr>
          <a:xfrm>
            <a:off x="320067" y="2714864"/>
            <a:ext cx="4889801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数学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163/170	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      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 147/170</a:t>
            </a: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语文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169/170	         154/170</a:t>
            </a: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写作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	    4/6		         4/6</a:t>
            </a: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85EB933-CACD-429E-E2EA-388C937721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989" y="1780865"/>
            <a:ext cx="6409894" cy="310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en-US" altLang="zh-CN" dirty="0"/>
              <a:t>/GPT-4 VS GPT3.5 </a:t>
            </a:r>
            <a:r>
              <a:rPr lang="zh-CN" altLang="en-US" dirty="0"/>
              <a:t>表现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964" y="692656"/>
            <a:ext cx="253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其他人类考试：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29" y="1761195"/>
            <a:ext cx="5864547" cy="4508976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76" y="1538514"/>
            <a:ext cx="5339996" cy="45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6742" y="732182"/>
            <a:ext cx="120642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解数学题</a:t>
            </a:r>
            <a:endParaRPr lang="en-US" altLang="zh-CN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6732" y="1226889"/>
            <a:ext cx="8882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小明今年</a:t>
            </a:r>
            <a:r>
              <a:rPr lang="en-US" altLang="zh-CN" sz="1400" dirty="0"/>
              <a:t>10</a:t>
            </a:r>
            <a:r>
              <a:rPr lang="zh-CN" altLang="en-US" sz="1400" dirty="0"/>
              <a:t>岁，比小明爸爸小</a:t>
            </a:r>
            <a:r>
              <a:rPr lang="en-US" altLang="zh-CN" sz="1400" dirty="0"/>
              <a:t>30</a:t>
            </a:r>
            <a:r>
              <a:rPr lang="zh-CN" altLang="en-US" sz="1400" dirty="0"/>
              <a:t>岁。再过几年之后，小明是他爸爸年龄的一半？</a:t>
            </a:r>
          </a:p>
        </p:txBody>
      </p:sp>
      <p:sp>
        <p:nvSpPr>
          <p:cNvPr id="13" name="矩形 12"/>
          <p:cNvSpPr/>
          <p:nvPr/>
        </p:nvSpPr>
        <p:spPr>
          <a:xfrm>
            <a:off x="566732" y="1945059"/>
            <a:ext cx="50873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首先，小明爸爸的年龄是小明年龄加上</a:t>
            </a:r>
            <a:r>
              <a:rPr lang="en-US" altLang="zh-CN" sz="1400" dirty="0"/>
              <a:t>30</a:t>
            </a:r>
            <a:r>
              <a:rPr lang="zh-CN" altLang="en-US" sz="1400" dirty="0"/>
              <a:t>岁，即：</a:t>
            </a:r>
          </a:p>
          <a:p>
            <a:endParaRPr lang="en-US" altLang="zh-CN" sz="1400" dirty="0"/>
          </a:p>
          <a:p>
            <a:r>
              <a:rPr lang="zh-CN" altLang="en-US" sz="1400" dirty="0"/>
              <a:t>小明爸爸的年龄 </a:t>
            </a:r>
            <a:r>
              <a:rPr lang="en-US" altLang="zh-CN" sz="1400" dirty="0"/>
              <a:t>= </a:t>
            </a:r>
            <a:r>
              <a:rPr lang="zh-CN" altLang="en-US" sz="1400" dirty="0"/>
              <a:t>小明的年龄 </a:t>
            </a:r>
            <a:r>
              <a:rPr lang="en-US" altLang="zh-CN" sz="1400" dirty="0"/>
              <a:t>+ 30</a:t>
            </a:r>
            <a:r>
              <a:rPr lang="zh-CN" altLang="en-US" sz="1400" dirty="0"/>
              <a:t>岁</a:t>
            </a:r>
          </a:p>
          <a:p>
            <a:endParaRPr lang="zh-CN" altLang="en-US" sz="1400" dirty="0"/>
          </a:p>
          <a:p>
            <a:r>
              <a:rPr lang="zh-CN" altLang="en-US" sz="1400" dirty="0"/>
              <a:t>设过了</a:t>
            </a:r>
            <a:r>
              <a:rPr lang="en-US" altLang="zh-CN" sz="1400" dirty="0"/>
              <a:t>x</a:t>
            </a:r>
            <a:r>
              <a:rPr lang="zh-CN" altLang="en-US" sz="1400" dirty="0"/>
              <a:t>年之后，小明是他爸爸年龄的一半，则：</a:t>
            </a:r>
          </a:p>
          <a:p>
            <a:endParaRPr lang="zh-CN" altLang="en-US" sz="1400" dirty="0"/>
          </a:p>
          <a:p>
            <a:r>
              <a:rPr lang="zh-CN" altLang="en-US" sz="1400" dirty="0"/>
              <a:t>小明的年龄 </a:t>
            </a:r>
            <a:r>
              <a:rPr lang="en-US" altLang="zh-CN" sz="1400" dirty="0"/>
              <a:t>+ x = (</a:t>
            </a:r>
            <a:r>
              <a:rPr lang="zh-CN" altLang="en-US" sz="1400" dirty="0"/>
              <a:t>小明的年龄 </a:t>
            </a:r>
            <a:r>
              <a:rPr lang="en-US" altLang="zh-CN" sz="1400" dirty="0"/>
              <a:t>+ 30</a:t>
            </a:r>
            <a:r>
              <a:rPr lang="zh-CN" altLang="en-US" sz="1400" dirty="0"/>
              <a:t>岁</a:t>
            </a:r>
            <a:r>
              <a:rPr lang="en-US" altLang="zh-CN" sz="1400" dirty="0"/>
              <a:t>) / 2</a:t>
            </a:r>
          </a:p>
          <a:p>
            <a:endParaRPr lang="en-US" altLang="zh-CN" sz="1400" dirty="0"/>
          </a:p>
          <a:p>
            <a:r>
              <a:rPr lang="zh-CN" altLang="en-US" sz="1400" dirty="0"/>
              <a:t>将小明爸爸的年龄表示为小明年龄加上</a:t>
            </a:r>
            <a:r>
              <a:rPr lang="en-US" altLang="zh-CN" sz="1400" dirty="0"/>
              <a:t>30</a:t>
            </a:r>
            <a:r>
              <a:rPr lang="zh-CN" altLang="en-US" sz="1400" dirty="0"/>
              <a:t>岁，得：</a:t>
            </a:r>
          </a:p>
          <a:p>
            <a:endParaRPr lang="zh-CN" altLang="en-US" sz="1400" dirty="0"/>
          </a:p>
          <a:p>
            <a:r>
              <a:rPr lang="zh-CN" altLang="en-US" sz="1400" dirty="0"/>
              <a:t>小明的年龄 </a:t>
            </a:r>
            <a:r>
              <a:rPr lang="en-US" altLang="zh-CN" sz="1400" dirty="0"/>
              <a:t>+ x = (</a:t>
            </a:r>
            <a:r>
              <a:rPr lang="zh-CN" altLang="en-US" sz="1400" dirty="0"/>
              <a:t>小明的年龄 </a:t>
            </a:r>
            <a:r>
              <a:rPr lang="en-US" altLang="zh-CN" sz="1400" dirty="0"/>
              <a:t>+ x + 30</a:t>
            </a:r>
            <a:r>
              <a:rPr lang="zh-CN" altLang="en-US" sz="1400" dirty="0"/>
              <a:t>岁</a:t>
            </a:r>
            <a:r>
              <a:rPr lang="en-US" altLang="zh-CN" sz="1400" dirty="0"/>
              <a:t>) / 2</a:t>
            </a:r>
          </a:p>
          <a:p>
            <a:endParaRPr lang="en-US" altLang="zh-CN" sz="1400" dirty="0"/>
          </a:p>
          <a:p>
            <a:r>
              <a:rPr lang="zh-CN" altLang="en-US" sz="1400" dirty="0"/>
              <a:t>解方程，得：</a:t>
            </a:r>
          </a:p>
          <a:p>
            <a:endParaRPr lang="zh-CN" altLang="en-US" sz="1400" dirty="0"/>
          </a:p>
          <a:p>
            <a:r>
              <a:rPr lang="en-US" altLang="zh-CN" sz="1400" dirty="0"/>
              <a:t>x = 30</a:t>
            </a:r>
            <a:r>
              <a:rPr lang="zh-CN" altLang="en-US" sz="1400" dirty="0"/>
              <a:t>岁</a:t>
            </a:r>
          </a:p>
          <a:p>
            <a:endParaRPr lang="zh-CN" altLang="en-US" sz="1400" dirty="0"/>
          </a:p>
          <a:p>
            <a:r>
              <a:rPr lang="zh-CN" altLang="en-US" sz="1400" dirty="0"/>
              <a:t>因此，再过</a:t>
            </a:r>
            <a:r>
              <a:rPr lang="en-US" altLang="zh-CN" sz="1400" dirty="0"/>
              <a:t>30</a:t>
            </a:r>
            <a:r>
              <a:rPr lang="zh-CN" altLang="en-US" sz="1400" dirty="0"/>
              <a:t>年之后，小明是他爸爸年龄的一半。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92" y="1144124"/>
            <a:ext cx="517532" cy="4381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127515" y="1858744"/>
            <a:ext cx="498083" cy="46402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46742" y="1144125"/>
            <a:ext cx="11381378" cy="5544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6733" y="5894883"/>
            <a:ext cx="3807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GPT3.5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：有逻辑！虽然结果不对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30964" y="699591"/>
            <a:ext cx="4467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思维链，</a:t>
            </a:r>
            <a:r>
              <a:rPr lang="en-US" altLang="zh-CN" sz="2400" b="1" dirty="0" err="1">
                <a:solidFill>
                  <a:srgbClr val="FF0000"/>
                </a:solidFill>
              </a:rPr>
              <a:t>CoT</a:t>
            </a:r>
            <a:r>
              <a:rPr lang="zh-CN" altLang="en-US" dirty="0"/>
              <a:t>（</a:t>
            </a:r>
            <a:r>
              <a:rPr lang="en-US" altLang="zh-CN" b="1" dirty="0"/>
              <a:t>C</a:t>
            </a:r>
            <a:r>
              <a:rPr lang="en-US" altLang="zh-CN" dirty="0"/>
              <a:t>hain </a:t>
            </a:r>
            <a:r>
              <a:rPr lang="en-US" altLang="zh-CN" b="1" dirty="0"/>
              <a:t>o</a:t>
            </a:r>
            <a:r>
              <a:rPr lang="en-US" altLang="zh-CN" dirty="0"/>
              <a:t>f </a:t>
            </a:r>
            <a:r>
              <a:rPr lang="en-US" altLang="zh-CN" b="1" dirty="0"/>
              <a:t>T</a:t>
            </a:r>
            <a:r>
              <a:rPr lang="en-US" altLang="zh-CN" dirty="0"/>
              <a:t>hought</a:t>
            </a:r>
            <a:r>
              <a:rPr lang="zh-CN" altLang="en-US" dirty="0"/>
              <a:t>）</a:t>
            </a:r>
          </a:p>
        </p:txBody>
      </p:sp>
      <p:sp>
        <p:nvSpPr>
          <p:cNvPr id="32" name="矩形 31"/>
          <p:cNvSpPr/>
          <p:nvPr/>
        </p:nvSpPr>
        <p:spPr>
          <a:xfrm>
            <a:off x="246742" y="1881298"/>
            <a:ext cx="5407298" cy="461094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98239" y="1858744"/>
            <a:ext cx="5429882" cy="461094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643762" y="1958556"/>
            <a:ext cx="50873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假设再过</a:t>
            </a:r>
            <a:r>
              <a:rPr lang="en-US" altLang="zh-CN" sz="1400" dirty="0"/>
              <a:t>x</a:t>
            </a:r>
            <a:r>
              <a:rPr lang="zh-CN" altLang="en-US" sz="1400" dirty="0"/>
              <a:t>年，小明是他爸爸年龄的一半。那么我们有：</a:t>
            </a:r>
          </a:p>
          <a:p>
            <a:endParaRPr lang="zh-CN" altLang="en-US" sz="1400" dirty="0"/>
          </a:p>
          <a:p>
            <a:r>
              <a:rPr lang="en-US" altLang="zh-CN" sz="1400" dirty="0"/>
              <a:t>(10 + x) = 1/2 * (40 + x)</a:t>
            </a:r>
          </a:p>
          <a:p>
            <a:endParaRPr lang="en-US" altLang="zh-CN" sz="1400" dirty="0"/>
          </a:p>
          <a:p>
            <a:r>
              <a:rPr lang="zh-CN" altLang="en-US" sz="1400" dirty="0"/>
              <a:t>我们可以解这个方程：</a:t>
            </a:r>
          </a:p>
          <a:p>
            <a:endParaRPr lang="zh-CN" altLang="en-US" sz="1400" dirty="0"/>
          </a:p>
          <a:p>
            <a:r>
              <a:rPr lang="en-US" altLang="zh-CN" sz="1400" dirty="0"/>
              <a:t>2 * (10 + x) = 40 + x</a:t>
            </a:r>
          </a:p>
          <a:p>
            <a:r>
              <a:rPr lang="en-US" altLang="zh-CN" sz="1400" dirty="0"/>
              <a:t>20 + 2x = 40 + x</a:t>
            </a:r>
          </a:p>
          <a:p>
            <a:r>
              <a:rPr lang="en-US" altLang="zh-CN" sz="1400" dirty="0"/>
              <a:t>2x - x = 40 - 20</a:t>
            </a:r>
          </a:p>
          <a:p>
            <a:r>
              <a:rPr lang="en-US" altLang="zh-CN" sz="1400" dirty="0"/>
              <a:t>x = 20</a:t>
            </a:r>
          </a:p>
          <a:p>
            <a:endParaRPr lang="en-US" altLang="zh-CN" sz="1400" dirty="0"/>
          </a:p>
          <a:p>
            <a:r>
              <a:rPr lang="zh-CN" altLang="en-US" sz="1400" dirty="0"/>
              <a:t>所以，再过</a:t>
            </a:r>
            <a:r>
              <a:rPr lang="en-US" altLang="zh-CN" sz="1400" dirty="0"/>
              <a:t>20</a:t>
            </a:r>
            <a:r>
              <a:rPr lang="zh-CN" altLang="en-US" sz="1400" dirty="0"/>
              <a:t>年之后，小明是他爸爸年龄的</a:t>
            </a:r>
            <a:r>
              <a:rPr lang="zh-CN" altLang="en-US" sz="1400" dirty="0" smtClean="0"/>
              <a:t>一半。</a:t>
            </a:r>
            <a:endParaRPr lang="zh-CN" altLang="en-US" sz="1400" dirty="0"/>
          </a:p>
        </p:txBody>
      </p:sp>
      <p:pic>
        <p:nvPicPr>
          <p:cNvPr id="35" name="图片 34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761" y="1958556"/>
            <a:ext cx="362001" cy="34294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6462761" y="5877943"/>
            <a:ext cx="3807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GPT4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：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OK</a:t>
            </a: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BB563BC-1F79-3DDA-0594-CD3D674F8E2B}"/>
              </a:ext>
            </a:extLst>
          </p:cNvPr>
          <p:cNvSpPr txBox="1">
            <a:spLocks/>
          </p:cNvSpPr>
          <p:nvPr/>
        </p:nvSpPr>
        <p:spPr>
          <a:xfrm>
            <a:off x="93964" y="136525"/>
            <a:ext cx="9254044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algn="l" hangingPunct="1"/>
            <a:r>
              <a:rPr lang="en-US" altLang="zh-CN" sz="2400" b="1" dirty="0" err="1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en-US" altLang="zh-CN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/GPT-4 VS GPT3.5 </a:t>
            </a:r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</a:t>
            </a:r>
          </a:p>
        </p:txBody>
      </p:sp>
    </p:spTree>
    <p:extLst>
      <p:ext uri="{BB962C8B-B14F-4D97-AF65-F5344CB8AC3E}">
        <p14:creationId xmlns:p14="http://schemas.microsoft.com/office/powerpoint/2010/main" val="3543106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9247" y="4444761"/>
            <a:ext cx="517532" cy="4381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5159" y="866977"/>
            <a:ext cx="173768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-apple-system"/>
              </a:rPr>
              <a:t>真实性知识</a:t>
            </a:r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..</a:t>
            </a:r>
          </a:p>
        </p:txBody>
      </p:sp>
      <p:sp>
        <p:nvSpPr>
          <p:cNvPr id="16" name="矩形 15"/>
          <p:cNvSpPr/>
          <p:nvPr/>
        </p:nvSpPr>
        <p:spPr>
          <a:xfrm>
            <a:off x="655159" y="1361684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鲁迅认识周树人吗？</a:t>
            </a:r>
          </a:p>
        </p:txBody>
      </p:sp>
      <p:sp>
        <p:nvSpPr>
          <p:cNvPr id="17" name="矩形 16"/>
          <p:cNvSpPr/>
          <p:nvPr/>
        </p:nvSpPr>
        <p:spPr>
          <a:xfrm>
            <a:off x="677219" y="1764951"/>
            <a:ext cx="55831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是的，</a:t>
            </a:r>
            <a:r>
              <a:rPr lang="zh-CN" altLang="en-US" sz="1400" dirty="0">
                <a:solidFill>
                  <a:srgbClr val="FF0000"/>
                </a:solidFill>
              </a:rPr>
              <a:t>鲁迅和周树人是认识的</a:t>
            </a:r>
            <a:r>
              <a:rPr lang="zh-CN" altLang="en-US" sz="1400" dirty="0"/>
              <a:t>。鲁迅是一位中国文学巨匠，周树人是一位中国文学家和评论家。两人都生活在</a:t>
            </a:r>
            <a:r>
              <a:rPr lang="en-US" altLang="zh-CN" sz="1400" dirty="0"/>
              <a:t>20</a:t>
            </a:r>
            <a:r>
              <a:rPr lang="zh-CN" altLang="en-US" sz="1400" dirty="0"/>
              <a:t>世纪初期的中国，是当时文学界的重要人物。鲁迅和周树人在当时的文学圈是相互影响的，并且两人在一些文学作品中有过合作。因此，他们是认识的。</a:t>
            </a:r>
          </a:p>
        </p:txBody>
      </p:sp>
      <p:sp>
        <p:nvSpPr>
          <p:cNvPr id="18" name="矩形 17"/>
          <p:cNvSpPr/>
          <p:nvPr/>
        </p:nvSpPr>
        <p:spPr>
          <a:xfrm>
            <a:off x="677219" y="2785373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西游记的作者是谁？</a:t>
            </a:r>
          </a:p>
        </p:txBody>
      </p:sp>
      <p:sp>
        <p:nvSpPr>
          <p:cNvPr id="19" name="矩形 18"/>
          <p:cNvSpPr/>
          <p:nvPr/>
        </p:nvSpPr>
        <p:spPr>
          <a:xfrm>
            <a:off x="677219" y="3225489"/>
            <a:ext cx="5583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《</a:t>
            </a:r>
            <a:r>
              <a:rPr lang="zh-CN" altLang="en-US" sz="1400" dirty="0"/>
              <a:t>西游记</a:t>
            </a:r>
            <a:r>
              <a:rPr lang="en-US" altLang="zh-CN" sz="1400" dirty="0"/>
              <a:t>》</a:t>
            </a:r>
            <a:r>
              <a:rPr lang="zh-CN" altLang="en-US" sz="1400" dirty="0"/>
              <a:t>的作者是</a:t>
            </a:r>
            <a:r>
              <a:rPr lang="zh-CN" altLang="en-US" sz="1400" dirty="0">
                <a:solidFill>
                  <a:srgbClr val="FF0000"/>
                </a:solidFill>
              </a:rPr>
              <a:t>罗贯中</a:t>
            </a:r>
            <a:r>
              <a:rPr lang="zh-CN" altLang="en-US" sz="1400" dirty="0"/>
              <a:t>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770" y="1278919"/>
            <a:ext cx="517532" cy="43813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46743" y="1684351"/>
            <a:ext cx="498083" cy="46402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770" y="2704415"/>
            <a:ext cx="517532" cy="43813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46742" y="3145203"/>
            <a:ext cx="498083" cy="46402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77219" y="3695846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背诵李白的</a:t>
            </a:r>
            <a:r>
              <a:rPr lang="en-US" altLang="zh-CN" sz="1400" dirty="0"/>
              <a:t>《</a:t>
            </a:r>
            <a:r>
              <a:rPr lang="zh-CN" altLang="en-US" sz="1400" dirty="0"/>
              <a:t>望庐山瀑布</a:t>
            </a:r>
            <a:r>
              <a:rPr lang="en-US" altLang="zh-CN" sz="1400" dirty="0"/>
              <a:t>》</a:t>
            </a:r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677219" y="5995449"/>
            <a:ext cx="4695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GPT3.5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：开始一本正经的胡说八道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7219" y="4118282"/>
            <a:ext cx="4467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日照香炉生紫烟，遥看瀑布挂前川。</a:t>
            </a:r>
          </a:p>
          <a:p>
            <a:r>
              <a:rPr lang="zh-CN" altLang="en-US" sz="1400" dirty="0">
                <a:solidFill>
                  <a:srgbClr val="FF0000"/>
                </a:solidFill>
              </a:rPr>
              <a:t>飞鸟盘旋高半空，绿树蔽热天。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63" y="3617913"/>
            <a:ext cx="517532" cy="43813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78803" y="4043430"/>
            <a:ext cx="498083" cy="46402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35088" y="1288009"/>
            <a:ext cx="5884361" cy="53385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707184" y="1364140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鲁迅认识周树人吗？</a:t>
            </a:r>
          </a:p>
        </p:txBody>
      </p:sp>
      <p:sp>
        <p:nvSpPr>
          <p:cNvPr id="34" name="矩形 33"/>
          <p:cNvSpPr/>
          <p:nvPr/>
        </p:nvSpPr>
        <p:spPr>
          <a:xfrm>
            <a:off x="6729244" y="1706447"/>
            <a:ext cx="51579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鲁迅和周树人是同一个人</a:t>
            </a:r>
            <a:r>
              <a:rPr lang="zh-CN" altLang="en-US" sz="1400" dirty="0"/>
              <a:t>。鲁迅是周树人的笔名。鲁迅（</a:t>
            </a:r>
            <a:r>
              <a:rPr lang="en-US" altLang="zh-CN" sz="1400" dirty="0"/>
              <a:t>1881</a:t>
            </a:r>
            <a:r>
              <a:rPr lang="zh-CN" altLang="en-US" sz="1400" dirty="0"/>
              <a:t>年</a:t>
            </a:r>
            <a:r>
              <a:rPr lang="en-US" altLang="zh-CN" sz="1400" dirty="0"/>
              <a:t>9</a:t>
            </a:r>
            <a:r>
              <a:rPr lang="zh-CN" altLang="en-US" sz="1400" dirty="0"/>
              <a:t>月</a:t>
            </a:r>
            <a:r>
              <a:rPr lang="en-US" altLang="zh-CN" sz="1400" dirty="0"/>
              <a:t>25</a:t>
            </a:r>
            <a:r>
              <a:rPr lang="zh-CN" altLang="en-US" sz="1400" dirty="0"/>
              <a:t>日－</a:t>
            </a:r>
            <a:r>
              <a:rPr lang="en-US" altLang="zh-CN" sz="1400" dirty="0"/>
              <a:t>1936</a:t>
            </a:r>
            <a:r>
              <a:rPr lang="zh-CN" altLang="en-US" sz="1400" dirty="0"/>
              <a:t>年</a:t>
            </a:r>
            <a:r>
              <a:rPr lang="en-US" altLang="zh-CN" sz="1400" dirty="0"/>
              <a:t>10</a:t>
            </a:r>
            <a:r>
              <a:rPr lang="zh-CN" altLang="en-US" sz="1400" dirty="0"/>
              <a:t>月</a:t>
            </a:r>
            <a:r>
              <a:rPr lang="en-US" altLang="zh-CN" sz="1400" dirty="0"/>
              <a:t>19</a:t>
            </a:r>
            <a:r>
              <a:rPr lang="zh-CN" altLang="en-US" sz="1400" dirty="0"/>
              <a:t>日），原名周树人，字豫才，浙江绍兴人。他是</a:t>
            </a:r>
            <a:r>
              <a:rPr lang="en-US" altLang="zh-CN" sz="1400" dirty="0"/>
              <a:t>20</a:t>
            </a:r>
            <a:r>
              <a:rPr lang="zh-CN" altLang="en-US" sz="1400" dirty="0"/>
              <a:t>世纪中国最杰出的文学家、思想家和革命家之一。他的作品主要包括小说、散文、杂文等，代表作品有</a:t>
            </a:r>
            <a:r>
              <a:rPr lang="en-US" altLang="zh-CN" sz="1400" dirty="0"/>
              <a:t>《</a:t>
            </a:r>
            <a:r>
              <a:rPr lang="zh-CN" altLang="en-US" sz="1400" dirty="0"/>
              <a:t>呐喊</a:t>
            </a:r>
            <a:r>
              <a:rPr lang="en-US" altLang="zh-CN" sz="1400" dirty="0"/>
              <a:t>》</a:t>
            </a:r>
            <a:r>
              <a:rPr lang="zh-CN" altLang="en-US" sz="1400" dirty="0"/>
              <a:t>、</a:t>
            </a:r>
            <a:r>
              <a:rPr lang="en-US" altLang="zh-CN" sz="1400" dirty="0"/>
              <a:t>《</a:t>
            </a:r>
            <a:r>
              <a:rPr lang="zh-CN" altLang="en-US" sz="1400" dirty="0"/>
              <a:t>狂人日记</a:t>
            </a:r>
            <a:r>
              <a:rPr lang="en-US" altLang="zh-CN" sz="1400" dirty="0"/>
              <a:t>》</a:t>
            </a:r>
            <a:r>
              <a:rPr lang="zh-CN" altLang="en-US" sz="1400" dirty="0"/>
              <a:t>、</a:t>
            </a:r>
            <a:r>
              <a:rPr lang="en-US" altLang="zh-CN" sz="1400" dirty="0"/>
              <a:t>《</a:t>
            </a:r>
            <a:r>
              <a:rPr lang="zh-CN" altLang="en-US" sz="1400" dirty="0"/>
              <a:t>阿</a:t>
            </a:r>
            <a:r>
              <a:rPr lang="en-US" altLang="zh-CN" sz="1400" dirty="0"/>
              <a:t>Q</a:t>
            </a:r>
            <a:r>
              <a:rPr lang="zh-CN" altLang="en-US" sz="1400" dirty="0"/>
              <a:t>正传</a:t>
            </a:r>
            <a:r>
              <a:rPr lang="en-US" altLang="zh-CN" sz="1400" dirty="0"/>
              <a:t>》</a:t>
            </a:r>
            <a:r>
              <a:rPr lang="zh-CN" altLang="en-US" sz="1400" dirty="0"/>
              <a:t>等。</a:t>
            </a:r>
          </a:p>
        </p:txBody>
      </p:sp>
      <p:sp>
        <p:nvSpPr>
          <p:cNvPr id="35" name="矩形 34"/>
          <p:cNvSpPr/>
          <p:nvPr/>
        </p:nvSpPr>
        <p:spPr>
          <a:xfrm>
            <a:off x="6729244" y="2894509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西游记的作者是谁？</a:t>
            </a:r>
          </a:p>
        </p:txBody>
      </p:sp>
      <p:sp>
        <p:nvSpPr>
          <p:cNvPr id="36" name="矩形 35"/>
          <p:cNvSpPr/>
          <p:nvPr/>
        </p:nvSpPr>
        <p:spPr>
          <a:xfrm>
            <a:off x="6729244" y="3258425"/>
            <a:ext cx="5583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《</a:t>
            </a:r>
            <a:r>
              <a:rPr lang="zh-CN" altLang="en-US" sz="1400" dirty="0"/>
              <a:t>西游记</a:t>
            </a:r>
            <a:r>
              <a:rPr lang="en-US" altLang="zh-CN" sz="1400" dirty="0"/>
              <a:t>》</a:t>
            </a:r>
            <a:r>
              <a:rPr lang="zh-CN" altLang="en-US" sz="1400" dirty="0"/>
              <a:t>的作者是明朝时期的作家</a:t>
            </a:r>
            <a:r>
              <a:rPr lang="zh-CN" altLang="en-US" sz="1400" dirty="0">
                <a:solidFill>
                  <a:srgbClr val="FF0000"/>
                </a:solidFill>
              </a:rPr>
              <a:t>吴承恩</a:t>
            </a:r>
            <a:r>
              <a:rPr lang="zh-CN" altLang="en-US" sz="1400" dirty="0"/>
              <a:t>。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7795" y="1281375"/>
            <a:ext cx="517532" cy="43813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7795" y="2813551"/>
            <a:ext cx="517532" cy="43813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729244" y="3652582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背诵李白的</a:t>
            </a:r>
            <a:r>
              <a:rPr lang="en-US" altLang="zh-CN" sz="1400" dirty="0"/>
              <a:t>《</a:t>
            </a:r>
            <a:r>
              <a:rPr lang="zh-CN" altLang="en-US" sz="1400" dirty="0"/>
              <a:t>望庐山瀑布</a:t>
            </a:r>
            <a:r>
              <a:rPr lang="en-US" altLang="zh-CN" sz="1400" dirty="0"/>
              <a:t>》</a:t>
            </a:r>
            <a:endParaRPr lang="zh-CN" altLang="en-US" sz="1400" dirty="0"/>
          </a:p>
        </p:txBody>
      </p:sp>
      <p:sp>
        <p:nvSpPr>
          <p:cNvPr id="42" name="矩形 41"/>
          <p:cNvSpPr/>
          <p:nvPr/>
        </p:nvSpPr>
        <p:spPr>
          <a:xfrm>
            <a:off x="6614970" y="5995449"/>
            <a:ext cx="4695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GPT4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：表现好了很多，偶尔乱编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29244" y="4014058"/>
            <a:ext cx="5157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日照香炉生紫烟，遥看瀑布挂前川。 飞流直下三千尺，疑是银河落九天。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288" y="3574649"/>
            <a:ext cx="517532" cy="43813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387113" y="1290465"/>
            <a:ext cx="5637247" cy="53385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723" y="1714409"/>
            <a:ext cx="362001" cy="342948"/>
          </a:xfrm>
          <a:prstGeom prst="rect">
            <a:avLst/>
          </a:prstGeom>
        </p:spPr>
      </p:pic>
      <p:pic>
        <p:nvPicPr>
          <p:cNvPr id="48" name="图片 4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057" y="3223254"/>
            <a:ext cx="362001" cy="342948"/>
          </a:xfrm>
          <a:prstGeom prst="rect">
            <a:avLst/>
          </a:prstGeom>
        </p:spPr>
      </p:pic>
      <p:pic>
        <p:nvPicPr>
          <p:cNvPr id="49" name="图片 48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057" y="3971651"/>
            <a:ext cx="362001" cy="342948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6703723" y="4522694"/>
            <a:ext cx="4467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脆肉鲩的肉为什么是脆的？</a:t>
            </a:r>
          </a:p>
        </p:txBody>
      </p:sp>
      <p:pic>
        <p:nvPicPr>
          <p:cNvPr id="52" name="图片 5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356" y="4887729"/>
            <a:ext cx="362001" cy="342948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6707184" y="4908404"/>
            <a:ext cx="5180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脆肉鲩（</a:t>
            </a:r>
            <a:r>
              <a:rPr lang="zh-CN" altLang="en-US" sz="1400" dirty="0">
                <a:solidFill>
                  <a:srgbClr val="FF0000"/>
                </a:solidFill>
              </a:rPr>
              <a:t>也称黄颡鱼、黄尖鱼</a:t>
            </a:r>
            <a:r>
              <a:rPr lang="zh-CN" altLang="en-US" sz="1400" dirty="0"/>
              <a:t>）之所以肉质脆嫩，主要是因为它的肌肉纤维结构和含水量。脆肉鲩的肌肉纤维较短且排列紧密，肌肉组织中的含水量也较高。这些特点使得它的肉质在烹饪过程中能保持较好的口感，表现为脆嫩多汁。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7513B6A-7084-8BDF-2268-3E3D47444DCC}"/>
              </a:ext>
            </a:extLst>
          </p:cNvPr>
          <p:cNvSpPr txBox="1">
            <a:spLocks/>
          </p:cNvSpPr>
          <p:nvPr/>
        </p:nvSpPr>
        <p:spPr>
          <a:xfrm>
            <a:off x="93964" y="136525"/>
            <a:ext cx="9254044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algn="l" hangingPunct="1"/>
            <a:r>
              <a:rPr lang="en-US" altLang="zh-CN" sz="2400" b="1" dirty="0" err="1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en-US" altLang="zh-CN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/GPT-4 VS GPT3.5 </a:t>
            </a:r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</a:t>
            </a:r>
          </a:p>
        </p:txBody>
      </p:sp>
    </p:spTree>
    <p:extLst>
      <p:ext uri="{BB962C8B-B14F-4D97-AF65-F5344CB8AC3E}">
        <p14:creationId xmlns:p14="http://schemas.microsoft.com/office/powerpoint/2010/main" val="3564383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 smtClean="0"/>
              <a:t>：进化树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51369" y="1593198"/>
            <a:ext cx="2994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网络内容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万亿字）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网络精选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千亿字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亿字）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维基百科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亿字）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30024" y="2928191"/>
            <a:ext cx="244900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大语言模型，拥有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完全不受控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的强大内容生成能力。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407115" y="1594902"/>
            <a:ext cx="214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全量代码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00+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亿字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2735181" y="863907"/>
            <a:ext cx="593558" cy="655224"/>
          </a:xfrm>
          <a:prstGeom prst="rightArrow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algn="ctr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</a:pP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321865" y="2935352"/>
            <a:ext cx="24490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思维链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能力，能够推理、解题、生成代码。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Rectangle 8"/>
          <p:cNvSpPr>
            <a:spLocks noChangeArrowheads="1"/>
          </p:cNvSpPr>
          <p:nvPr/>
        </p:nvSpPr>
        <p:spPr bwMode="auto">
          <a:xfrm>
            <a:off x="324630" y="852386"/>
            <a:ext cx="2340000" cy="719742"/>
          </a:xfrm>
          <a:prstGeom prst="rect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GPT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Rectangle 8"/>
          <p:cNvSpPr>
            <a:spLocks noChangeArrowheads="1"/>
          </p:cNvSpPr>
          <p:nvPr/>
        </p:nvSpPr>
        <p:spPr bwMode="auto">
          <a:xfrm>
            <a:off x="3389034" y="852386"/>
            <a:ext cx="2340000" cy="719742"/>
          </a:xfrm>
          <a:prstGeom prst="rect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r>
              <a:rPr lang="en-US" altLang="zh-CN" sz="2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CodeX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Rectangle 8"/>
          <p:cNvSpPr>
            <a:spLocks noChangeArrowheads="1"/>
          </p:cNvSpPr>
          <p:nvPr/>
        </p:nvSpPr>
        <p:spPr bwMode="auto">
          <a:xfrm>
            <a:off x="6453438" y="852386"/>
            <a:ext cx="2340000" cy="719742"/>
          </a:xfrm>
          <a:prstGeom prst="rect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r>
              <a:rPr lang="en-US" altLang="zh-CN" sz="2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InstructGPT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Rectangle 8"/>
          <p:cNvSpPr>
            <a:spLocks noChangeArrowheads="1"/>
          </p:cNvSpPr>
          <p:nvPr/>
        </p:nvSpPr>
        <p:spPr bwMode="auto">
          <a:xfrm>
            <a:off x="9517841" y="852386"/>
            <a:ext cx="2372232" cy="719742"/>
          </a:xfrm>
          <a:prstGeom prst="rect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r>
              <a:rPr lang="en-US" altLang="zh-CN" sz="2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ChatGPT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右箭头 77"/>
          <p:cNvSpPr/>
          <p:nvPr/>
        </p:nvSpPr>
        <p:spPr>
          <a:xfrm>
            <a:off x="5820135" y="863085"/>
            <a:ext cx="593558" cy="655224"/>
          </a:xfrm>
          <a:prstGeom prst="rightArrow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algn="ctr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</a:pP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右箭头 78"/>
          <p:cNvSpPr/>
          <p:nvPr/>
        </p:nvSpPr>
        <p:spPr>
          <a:xfrm>
            <a:off x="8867563" y="896562"/>
            <a:ext cx="593558" cy="655224"/>
          </a:xfrm>
          <a:prstGeom prst="rightArrow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algn="ctr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</a:pP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324630" y="1501190"/>
            <a:ext cx="2340000" cy="1400989"/>
          </a:xfrm>
          <a:prstGeom prst="rect">
            <a:avLst/>
          </a:prstGeom>
          <a:noFill/>
          <a:ln w="9525" algn="ctr">
            <a:solidFill>
              <a:srgbClr val="10398E"/>
            </a:solidFill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2" name="Rectangle 8"/>
          <p:cNvSpPr>
            <a:spLocks noChangeArrowheads="1"/>
          </p:cNvSpPr>
          <p:nvPr/>
        </p:nvSpPr>
        <p:spPr bwMode="auto">
          <a:xfrm>
            <a:off x="3376370" y="1512438"/>
            <a:ext cx="2340000" cy="1400989"/>
          </a:xfrm>
          <a:prstGeom prst="rect">
            <a:avLst/>
          </a:prstGeom>
          <a:noFill/>
          <a:ln w="9525" algn="ctr">
            <a:solidFill>
              <a:srgbClr val="10398E"/>
            </a:solidFill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3" name="Rectangle 8"/>
          <p:cNvSpPr>
            <a:spLocks noChangeArrowheads="1"/>
          </p:cNvSpPr>
          <p:nvPr/>
        </p:nvSpPr>
        <p:spPr bwMode="auto">
          <a:xfrm>
            <a:off x="6456374" y="1540738"/>
            <a:ext cx="2340000" cy="1400989"/>
          </a:xfrm>
          <a:prstGeom prst="rect">
            <a:avLst/>
          </a:prstGeom>
          <a:noFill/>
          <a:ln w="9525" algn="ctr">
            <a:solidFill>
              <a:srgbClr val="10398E"/>
            </a:solidFill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471076" y="1594902"/>
            <a:ext cx="2143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万问答语料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347365" y="2918954"/>
            <a:ext cx="24490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约束生成内容符合人类问答中的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回答形式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偏好。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Rectangle 8"/>
          <p:cNvSpPr>
            <a:spLocks noChangeArrowheads="1"/>
          </p:cNvSpPr>
          <p:nvPr/>
        </p:nvSpPr>
        <p:spPr bwMode="auto">
          <a:xfrm>
            <a:off x="9526049" y="1533140"/>
            <a:ext cx="2340000" cy="1400989"/>
          </a:xfrm>
          <a:prstGeom prst="rect">
            <a:avLst/>
          </a:prstGeom>
          <a:noFill/>
          <a:ln w="9525" algn="ctr">
            <a:solidFill>
              <a:srgbClr val="10398E"/>
            </a:solidFill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532310" y="1571021"/>
            <a:ext cx="2333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万人工指导标注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9441064" y="2909395"/>
            <a:ext cx="24490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约束生成内容符合人类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价值观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：无害、无偏见、真实性、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59392" y="5228582"/>
            <a:ext cx="7296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文字创作能力是</a:t>
            </a:r>
            <a:r>
              <a:rPr lang="en-US" altLang="zh-CN" dirty="0" err="1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的最核心能力。而对于</a:t>
            </a: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而言，平衡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创作力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真实性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是目前</a:t>
            </a:r>
            <a:r>
              <a:rPr lang="en-US" altLang="zh-CN" dirty="0" err="1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的最主要短板，能够自动化的根据场景取舍，是进一步需要解决的核心问题。</a:t>
            </a:r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" name="图片 9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138" y="5251277"/>
            <a:ext cx="3828625" cy="1374986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259392" y="6137502"/>
            <a:ext cx="7103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</a:t>
            </a: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Bing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意识到该问题，给出了让用户选择的方式，但效果并不理想。</a:t>
            </a:r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89831" y="4118736"/>
            <a:ext cx="11600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核心能力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文字创作能力。如知识问答、文案撰写与润色、视频脚本、翻译、代码等。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9831" y="4567502"/>
            <a:ext cx="11600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主要不足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内容真实性；特定领域知识；时事。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5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 </a:t>
            </a:r>
            <a:r>
              <a:rPr lang="zh-CN" altLang="en-US" dirty="0"/>
              <a:t>驱动</a:t>
            </a:r>
            <a:r>
              <a:rPr lang="en-US" altLang="zh-CN" dirty="0"/>
              <a:t> Microsoft 365 Copilot: Word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无标题视频——使用Clipchamp制作 (4)">
            <a:hlinkClick r:id="" action="ppaction://media"/>
            <a:extLst>
              <a:ext uri="{FF2B5EF4-FFF2-40B4-BE49-F238E27FC236}">
                <a16:creationId xmlns="" xmlns:a16="http://schemas.microsoft.com/office/drawing/2014/main" id="{3E16EB49-4A8D-BF40-F05D-2700052843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265" y="537609"/>
            <a:ext cx="11057430" cy="62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引子：未来已来？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249165" y="587989"/>
            <a:ext cx="0" cy="613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0844" y="671687"/>
            <a:ext cx="6703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，被称作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史上的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元年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 /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Midjourney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Stable Diffusion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概念火爆全球。</a:t>
            </a:r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2505" y="1710223"/>
            <a:ext cx="67228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 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扩散模型首先发力</a:t>
            </a:r>
            <a:endParaRPr lang="en-US" altLang="zh-CN" sz="1400" dirty="0">
              <a:solidFill>
                <a:srgbClr val="2E4EE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Midjourney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创作的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画作基本达到职业水平，在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科罗拉多州博览会上获得了一等奖，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惊艳了大众也引来巨大争议。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1077" y="563957"/>
            <a:ext cx="4709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Théâtre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D'opéra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Spatial》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（太空歌剧院）</a:t>
            </a:r>
            <a:endParaRPr lang="en-US" altLang="zh-CN" sz="16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https://p0.itc.cn/q_70/images03/20220918/cd3f46fe386f43b89712838d2fbce3fc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8728" y="887182"/>
            <a:ext cx="4343400" cy="292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444135" y="2655081"/>
            <a:ext cx="660799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400" dirty="0" err="1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ChatGPT</a:t>
            </a:r>
            <a:r>
              <a:rPr lang="en-US" altLang="zh-CN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发布</a:t>
            </a:r>
            <a:endParaRPr lang="en-US" altLang="zh-CN" sz="1400" dirty="0">
              <a:solidFill>
                <a:srgbClr val="2E4EE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代码、写论文、写稿件、做文案，角色扮演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几乎“无所不能”？月活用户很快突破一亿，引发了各界的的欢腾。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957" y="4162864"/>
            <a:ext cx="4343400" cy="26951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305848" y="3825616"/>
            <a:ext cx="4709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月活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最快纪录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6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0615" y="3603792"/>
            <a:ext cx="672328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GPT-4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来了！支持以图生文，</a:t>
            </a:r>
            <a:r>
              <a:rPr lang="en-US" altLang="zh-CN" sz="1400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OpenAI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付款系统被挤爆</a:t>
            </a:r>
            <a:endParaRPr lang="en-US" altLang="zh-CN" sz="20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各项指标领先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GPT-3.5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，将开放文本、图像的输入能力。当天大量用户要升级到</a:t>
            </a:r>
            <a:r>
              <a:rPr lang="en-US" altLang="zh-CN" sz="1600" dirty="0" err="1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plus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付款系统被挤爆。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5799" y="4584387"/>
            <a:ext cx="6749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 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微软深夜放炸弹！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GPT-4 Office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全家桶发布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打工人被</a:t>
            </a:r>
            <a:r>
              <a:rPr lang="zh-CN" altLang="en-US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革命</a:t>
            </a:r>
            <a:endParaRPr lang="en-US" altLang="zh-CN" sz="1400" dirty="0">
              <a:solidFill>
                <a:srgbClr val="2E4EE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2277" y="5019639"/>
            <a:ext cx="672328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zh-CN" altLang="en-US" sz="2000" b="1" dirty="0" smtClean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Pause </a:t>
            </a:r>
            <a:r>
              <a:rPr lang="en-US" altLang="zh-CN" sz="16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Giant AI Experiments: An Open </a:t>
            </a:r>
            <a:r>
              <a:rPr lang="en-US" altLang="zh-CN" sz="16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Letter</a:t>
            </a:r>
            <a:endParaRPr lang="en-US" altLang="zh-CN" sz="2000" dirty="0">
              <a:solidFill>
                <a:srgbClr val="2E4EE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马斯克、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Yoshua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Bengio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及万名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研究人员在</a:t>
            </a:r>
            <a:r>
              <a:rPr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FutureofLife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发起公开信签名，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认为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风险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不可控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，需暂停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GPT-4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以上大模型研究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个月。</a:t>
            </a:r>
            <a:endParaRPr lang="en-US" altLang="zh-CN" sz="1600" dirty="0">
              <a:solidFill>
                <a:srgbClr val="12121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rgbClr val="12121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图片 22" descr="屏幕剪辑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7" y="1616029"/>
            <a:ext cx="471392" cy="43925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6" y="2641908"/>
            <a:ext cx="469552" cy="400594"/>
          </a:xfrm>
          <a:prstGeom prst="rect">
            <a:avLst/>
          </a:prstGeom>
        </p:spPr>
      </p:pic>
      <p:pic>
        <p:nvPicPr>
          <p:cNvPr id="25" name="图片 24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4" y="3638466"/>
            <a:ext cx="362001" cy="342948"/>
          </a:xfrm>
          <a:prstGeom prst="rect">
            <a:avLst/>
          </a:prstGeom>
        </p:spPr>
      </p:pic>
      <p:pic>
        <p:nvPicPr>
          <p:cNvPr id="26" name="Picture 6" descr="Discover Microsoft 365 Copilot: A detailed analysis of the components"/>
          <p:cNvPicPr>
            <a:picLocks noChangeAspect="1" noChangeArrowheads="1"/>
          </p:cNvPicPr>
          <p:nvPr/>
        </p:nvPicPr>
        <p:blipFill rotWithShape="1">
          <a:blip r:embed="rId8" cstate="email">
            <a:clrChange>
              <a:clrFrom>
                <a:srgbClr val="C9C4C1"/>
              </a:clrFrom>
              <a:clrTo>
                <a:srgbClr val="C9C4C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54" y="4558260"/>
            <a:ext cx="380113" cy="39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 descr="屏幕剪辑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7" y="5082534"/>
            <a:ext cx="476516" cy="30095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92277" y="5962956"/>
            <a:ext cx="69616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zh-CN" altLang="en-US" sz="2000" b="1" dirty="0" smtClean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Elon </a:t>
            </a:r>
            <a:r>
              <a:rPr lang="en-US" altLang="zh-CN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Musk Buys Thousands of </a:t>
            </a:r>
            <a:r>
              <a:rPr lang="en-US" altLang="zh-CN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endParaRPr lang="en-US" altLang="zh-CN" sz="2000" dirty="0">
              <a:solidFill>
                <a:srgbClr val="2E4EE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马斯克成立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X.AI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，并将推特并入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公司，订购了超过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万枚英伟达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H100 GPU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，导致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H100 GPU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价格从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万美元上升到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万美元。</a:t>
            </a:r>
            <a:endParaRPr lang="en-US" altLang="zh-CN" sz="1600" dirty="0">
              <a:solidFill>
                <a:srgbClr val="12121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7" name="图片 26" descr="屏幕剪辑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26" y="6033588"/>
            <a:ext cx="414565" cy="3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 </a:t>
            </a:r>
            <a:r>
              <a:rPr lang="zh-CN" altLang="en-US" dirty="0"/>
              <a:t>驱动</a:t>
            </a:r>
            <a:r>
              <a:rPr lang="en-US" altLang="zh-CN" dirty="0"/>
              <a:t> Microsoft 365 Copilot: Excel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无标题视频——使用Clipchamp制作 (5)">
            <a:hlinkClick r:id="" action="ppaction://media"/>
            <a:extLst>
              <a:ext uri="{FF2B5EF4-FFF2-40B4-BE49-F238E27FC236}">
                <a16:creationId xmlns="" xmlns:a16="http://schemas.microsoft.com/office/drawing/2014/main" id="{11C4D162-AD89-6A85-4697-E6381F238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296" y="473558"/>
            <a:ext cx="11107408" cy="62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>
          <a:xfrm>
            <a:off x="93963" y="136527"/>
            <a:ext cx="9703179" cy="424728"/>
          </a:xfrm>
        </p:spPr>
        <p:txBody>
          <a:bodyPr/>
          <a:lstStyle/>
          <a:p>
            <a:r>
              <a:rPr lang="en-US" altLang="zh-CN" dirty="0"/>
              <a:t>GPT-4 </a:t>
            </a:r>
            <a:r>
              <a:rPr lang="zh-CN" altLang="en-US" dirty="0"/>
              <a:t>驱动</a:t>
            </a:r>
            <a:r>
              <a:rPr lang="en-US" altLang="zh-CN" dirty="0"/>
              <a:t> Microsoft 365 Copilot: Power Point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无标题视频——使用Clipchamp制作 (6)">
            <a:hlinkClick r:id="" action="ppaction://media"/>
            <a:extLst>
              <a:ext uri="{FF2B5EF4-FFF2-40B4-BE49-F238E27FC236}">
                <a16:creationId xmlns="" xmlns:a16="http://schemas.microsoft.com/office/drawing/2014/main" id="{0483011D-136C-BD42-4B35-762C99AEC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840" y="501169"/>
            <a:ext cx="11058319" cy="62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6742" y="145142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：小结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345" y="1456434"/>
            <a:ext cx="517532" cy="4381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846345" y="1864221"/>
            <a:ext cx="498083" cy="46402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46628" y="937266"/>
            <a:ext cx="2288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人类以为的：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846345" y="2705681"/>
            <a:ext cx="498083" cy="4640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345" y="2297894"/>
            <a:ext cx="517532" cy="43813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318907" y="1501300"/>
            <a:ext cx="2438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问题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1</a:t>
            </a:r>
          </a:p>
        </p:txBody>
      </p:sp>
      <p:sp>
        <p:nvSpPr>
          <p:cNvPr id="19" name="矩形 18"/>
          <p:cNvSpPr/>
          <p:nvPr/>
        </p:nvSpPr>
        <p:spPr>
          <a:xfrm>
            <a:off x="1299458" y="1858359"/>
            <a:ext cx="2438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回答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1</a:t>
            </a:r>
          </a:p>
        </p:txBody>
      </p:sp>
      <p:sp>
        <p:nvSpPr>
          <p:cNvPr id="20" name="矩形 19"/>
          <p:cNvSpPr/>
          <p:nvPr/>
        </p:nvSpPr>
        <p:spPr>
          <a:xfrm>
            <a:off x="1338356" y="2328245"/>
            <a:ext cx="2438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问题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2</a:t>
            </a:r>
          </a:p>
        </p:txBody>
      </p:sp>
      <p:sp>
        <p:nvSpPr>
          <p:cNvPr id="21" name="矩形 20"/>
          <p:cNvSpPr/>
          <p:nvPr/>
        </p:nvSpPr>
        <p:spPr>
          <a:xfrm>
            <a:off x="1318907" y="2781556"/>
            <a:ext cx="2438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回答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2</a:t>
            </a:r>
          </a:p>
        </p:txBody>
      </p:sp>
      <p:sp>
        <p:nvSpPr>
          <p:cNvPr id="22" name="矩形 21"/>
          <p:cNvSpPr/>
          <p:nvPr/>
        </p:nvSpPr>
        <p:spPr>
          <a:xfrm>
            <a:off x="507522" y="3532104"/>
            <a:ext cx="224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ChatGPT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以为的：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896" y="3993815"/>
            <a:ext cx="517532" cy="43813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826896" y="4401602"/>
            <a:ext cx="498083" cy="46402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826896" y="5243062"/>
            <a:ext cx="498083" cy="46402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896" y="4835275"/>
            <a:ext cx="517532" cy="4381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242302" y="4038681"/>
            <a:ext cx="2438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问题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1</a:t>
            </a:r>
          </a:p>
        </p:txBody>
      </p:sp>
      <p:sp>
        <p:nvSpPr>
          <p:cNvPr id="31" name="矩形 30"/>
          <p:cNvSpPr/>
          <p:nvPr/>
        </p:nvSpPr>
        <p:spPr>
          <a:xfrm>
            <a:off x="1280009" y="4395740"/>
            <a:ext cx="2438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回答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1</a:t>
            </a:r>
          </a:p>
        </p:txBody>
      </p:sp>
      <p:sp>
        <p:nvSpPr>
          <p:cNvPr id="32" name="矩形 31"/>
          <p:cNvSpPr/>
          <p:nvPr/>
        </p:nvSpPr>
        <p:spPr>
          <a:xfrm>
            <a:off x="1318907" y="4865626"/>
            <a:ext cx="2438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问题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2</a:t>
            </a:r>
          </a:p>
        </p:txBody>
      </p:sp>
      <p:sp>
        <p:nvSpPr>
          <p:cNvPr id="33" name="矩形 32"/>
          <p:cNvSpPr/>
          <p:nvPr/>
        </p:nvSpPr>
        <p:spPr>
          <a:xfrm>
            <a:off x="1318907" y="5279523"/>
            <a:ext cx="2438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我们来文字接龙</a:t>
            </a:r>
            <a:endParaRPr lang="en-US" altLang="zh-CN" sz="14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338356" y="3151690"/>
            <a:ext cx="2438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……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990569" y="874971"/>
            <a:ext cx="0" cy="57481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6466" y="5761356"/>
            <a:ext cx="39441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上下文学习（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In-Context-Learning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sz="1400" i="1" dirty="0">
                <a:solidFill>
                  <a:schemeClr val="accent1"/>
                </a:solidFill>
                <a:latin typeface="+mn-ea"/>
              </a:rPr>
              <a:t>大范围上下文连续对话能力</a:t>
            </a:r>
            <a:endParaRPr lang="en-US" altLang="zh-CN" sz="1400" i="1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sz="1400" i="1" dirty="0">
                <a:solidFill>
                  <a:schemeClr val="accent1"/>
                </a:solidFill>
                <a:latin typeface="+mn-ea"/>
              </a:rPr>
              <a:t>交互修正能力</a:t>
            </a:r>
            <a:endParaRPr lang="en-US" altLang="zh-CN" sz="1400" i="1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zh-CN" sz="1400" i="1" dirty="0">
                <a:solidFill>
                  <a:schemeClr val="accent1"/>
                </a:solidFill>
                <a:latin typeface="+mn-ea"/>
              </a:rPr>
              <a:t>…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8069737" y="858081"/>
            <a:ext cx="0" cy="57481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251022" y="922183"/>
            <a:ext cx="355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-apple-system"/>
              </a:rPr>
              <a:t>场景</a:t>
            </a:r>
            <a:r>
              <a:rPr lang="en-US" altLang="zh-CN" b="1" dirty="0">
                <a:solidFill>
                  <a:srgbClr val="00B050"/>
                </a:solidFill>
                <a:latin typeface="-apple-system"/>
              </a:rPr>
              <a:t>1</a:t>
            </a:r>
            <a:r>
              <a:rPr lang="zh-CN" altLang="en-US" b="1" dirty="0">
                <a:solidFill>
                  <a:srgbClr val="00B050"/>
                </a:solidFill>
                <a:latin typeface="-apple-system"/>
              </a:rPr>
              <a:t>：开放式问题，无标准答案 </a:t>
            </a:r>
            <a:endParaRPr lang="en-US" altLang="zh-CN" b="1" dirty="0">
              <a:solidFill>
                <a:srgbClr val="00B050"/>
              </a:solidFill>
              <a:latin typeface="-apple-system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08837" y="3501016"/>
            <a:ext cx="3821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场景</a:t>
            </a: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-apple-system"/>
              </a:rPr>
              <a:t>：事实性问题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，有标准答案</a:t>
            </a:r>
            <a:endParaRPr lang="en-US" altLang="zh-CN" b="1" dirty="0">
              <a:solidFill>
                <a:srgbClr val="FF0000"/>
              </a:solidFill>
              <a:latin typeface="-apple-system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082" y="1443627"/>
            <a:ext cx="1454407" cy="165747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532" y="3934153"/>
            <a:ext cx="1454666" cy="1338018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924739" y="1792291"/>
            <a:ext cx="1122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牛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B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！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能创作！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能发挥！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24739" y="4233830"/>
            <a:ext cx="177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傻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x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！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这都能搞错！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这都不知道！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053" y="5986223"/>
            <a:ext cx="3954758" cy="447798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8232242" y="922183"/>
            <a:ext cx="373143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延伸：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ChatGPT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会代替现有的搜索引擎吗？（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2023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年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月）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ChatGPT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能成为下一代的通用智能助理吗？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59676" y="677904"/>
            <a:ext cx="331398" cy="3446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4047726" y="616213"/>
            <a:ext cx="331398" cy="3446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8170436" y="621237"/>
            <a:ext cx="331398" cy="34466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2054444" y="1481571"/>
            <a:ext cx="967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856F5"/>
                </a:solidFill>
                <a:latin typeface="-apple-system"/>
              </a:rPr>
              <a:t>输入</a:t>
            </a:r>
            <a:endParaRPr lang="en-US" altLang="zh-CN" sz="1400" dirty="0">
              <a:solidFill>
                <a:srgbClr val="3856F5"/>
              </a:solidFill>
              <a:latin typeface="-apple-system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54444" y="1866816"/>
            <a:ext cx="967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856F5"/>
                </a:solidFill>
                <a:latin typeface="-apple-system"/>
              </a:rPr>
              <a:t>输出</a:t>
            </a:r>
            <a:endParaRPr lang="en-US" altLang="zh-CN" sz="1400" dirty="0">
              <a:solidFill>
                <a:srgbClr val="3856F5"/>
              </a:solidFill>
              <a:latin typeface="-apple-system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054444" y="2317233"/>
            <a:ext cx="967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856F5"/>
                </a:solidFill>
                <a:latin typeface="-apple-system"/>
              </a:rPr>
              <a:t>输入</a:t>
            </a:r>
            <a:endParaRPr lang="en-US" altLang="zh-CN" sz="1400" dirty="0">
              <a:solidFill>
                <a:srgbClr val="3856F5"/>
              </a:solidFill>
              <a:latin typeface="-apple-system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054444" y="2733210"/>
            <a:ext cx="967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856F5"/>
                </a:solidFill>
                <a:latin typeface="-apple-system"/>
              </a:rPr>
              <a:t>输出</a:t>
            </a:r>
            <a:endParaRPr lang="en-US" altLang="zh-CN" sz="1400" dirty="0">
              <a:solidFill>
                <a:srgbClr val="3856F5"/>
              </a:solidFill>
              <a:latin typeface="-apple-system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2018517" y="4192569"/>
            <a:ext cx="243420" cy="861775"/>
          </a:xfrm>
          <a:prstGeom prst="righ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07508" y="4467078"/>
            <a:ext cx="967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856F5"/>
                </a:solidFill>
                <a:latin typeface="-apple-system"/>
              </a:rPr>
              <a:t>输入</a:t>
            </a:r>
            <a:endParaRPr lang="en-US" altLang="zh-CN" sz="1400" dirty="0">
              <a:solidFill>
                <a:srgbClr val="3856F5"/>
              </a:solidFill>
              <a:latin typeface="-apple-system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848" y="5285688"/>
            <a:ext cx="967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856F5"/>
                </a:solidFill>
                <a:latin typeface="-apple-system"/>
              </a:rPr>
              <a:t>输出</a:t>
            </a:r>
            <a:endParaRPr lang="en-US" altLang="zh-CN" sz="1400" dirty="0">
              <a:solidFill>
                <a:srgbClr val="3856F5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00282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ChatGPT</a:t>
            </a:r>
            <a:r>
              <a:rPr lang="zh-CN" altLang="en-US" dirty="0" smtClean="0"/>
              <a:t>：发展趋势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>
            <a:spLocks/>
          </p:cNvSpPr>
          <p:nvPr/>
        </p:nvSpPr>
        <p:spPr>
          <a:xfrm>
            <a:off x="304800" y="1123950"/>
            <a:ext cx="5238750" cy="538624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8" name="矩形 27"/>
          <p:cNvSpPr>
            <a:spLocks/>
          </p:cNvSpPr>
          <p:nvPr/>
        </p:nvSpPr>
        <p:spPr>
          <a:xfrm>
            <a:off x="6324600" y="1123950"/>
            <a:ext cx="5238750" cy="538624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88782" y="1603704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创作能力与真实性的结合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1649232" y="873484"/>
            <a:ext cx="2340000" cy="536216"/>
          </a:xfrm>
          <a:prstGeom prst="rect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模型能力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7773975" y="855842"/>
            <a:ext cx="2340000" cy="536216"/>
          </a:xfrm>
          <a:prstGeom prst="rect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应用落地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4514" y="2055660"/>
            <a:ext cx="46675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通过为期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个月的大量人工指导训练，使得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GPT-4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生成内容在价值观、胡说八道与真实性的结合方面取得了巨大的成效。未来更好的融合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8782" y="3777656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多模态的通用人工智能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4514" y="4195076"/>
            <a:ext cx="46675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人类可以通过语音、图像、文字对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进行输入，而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可以根据情况选择生成文字、语音、图像、视频等融合的多媒体数据。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43507" y="1603704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与企业的私域知识结合</a:t>
            </a:r>
            <a:endParaRPr lang="en-US" altLang="zh-CN" sz="1600" b="1" dirty="0" smtClean="0">
              <a:solidFill>
                <a:srgbClr val="3856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543507" y="2006673"/>
            <a:ext cx="46675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通过上下文学习、检索生成、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插件、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精调，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目前可以结合少量的外部知识。但对于类似龙湖上百万的知识库与知识图谱，仍需要进一步探索。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43507" y="5107582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跨越语言模型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43507" y="5490712"/>
            <a:ext cx="46675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Office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Copilot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AutoGPT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模式，让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指挥系统进行计算机操作，而不是仅仅限于文本内容生成。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43507" y="3849459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提示工程</a:t>
            </a:r>
            <a:endParaRPr lang="en-US" altLang="zh-CN" sz="1600" b="1" dirty="0" smtClean="0">
              <a:solidFill>
                <a:srgbClr val="3856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43507" y="4232589"/>
            <a:ext cx="4667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通过编写好的提示，激发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的能力，创作出更为优质的内容。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文本框 6"/>
          <p:cNvSpPr txBox="1"/>
          <p:nvPr/>
        </p:nvSpPr>
        <p:spPr>
          <a:xfrm>
            <a:off x="2120795" y="3097723"/>
            <a:ext cx="787112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2800" b="1" dirty="0"/>
              <a:t>AI</a:t>
            </a:r>
            <a:r>
              <a:rPr lang="zh-CN" altLang="en-US" sz="2800" b="1" dirty="0"/>
              <a:t>作画：</a:t>
            </a:r>
            <a:r>
              <a:rPr lang="en-US" altLang="zh-CN" sz="2800" b="1" dirty="0"/>
              <a:t>Diffusion</a:t>
            </a:r>
            <a:endParaRPr sz="2800" b="1" dirty="0"/>
          </a:p>
        </p:txBody>
      </p:sp>
      <p:pic>
        <p:nvPicPr>
          <p:cNvPr id="18" name="图片 11" descr="图片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052" y="237180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084462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作画：</a:t>
            </a:r>
            <a:r>
              <a:rPr lang="en-US" altLang="zh-CN" dirty="0"/>
              <a:t>Diffusion</a:t>
            </a:r>
            <a:r>
              <a:rPr lang="zh-CN" altLang="en-US" dirty="0"/>
              <a:t>基本原理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F2DD4E9-D970-E570-F912-338B76E58D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2741" y="1820668"/>
            <a:ext cx="5194826" cy="27742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3" y="3364620"/>
            <a:ext cx="1368000" cy="136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339" y="2249158"/>
            <a:ext cx="1348468" cy="136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568" y="2249158"/>
            <a:ext cx="1348734" cy="136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5156" y="2933158"/>
            <a:ext cx="1603540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噪声图像提示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9771" y="1258786"/>
            <a:ext cx="1385601" cy="109421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54611" tIns="54611" rIns="54611" bIns="54611" rtlCol="0" anchor="t">
            <a:noAutofit/>
          </a:bodyPr>
          <a:lstStyle/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 Face</a:t>
            </a:r>
          </a:p>
        </p:txBody>
      </p:sp>
      <p:sp>
        <p:nvSpPr>
          <p:cNvPr id="14" name="矩形 13"/>
          <p:cNvSpPr/>
          <p:nvPr/>
        </p:nvSpPr>
        <p:spPr>
          <a:xfrm>
            <a:off x="174433" y="818778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文字提示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cxnSp>
        <p:nvCxnSpPr>
          <p:cNvPr id="17" name="直接箭头连接符 16"/>
          <p:cNvCxnSpPr>
            <a:endCxn id="9" idx="1"/>
          </p:cNvCxnSpPr>
          <p:nvPr/>
        </p:nvCxnSpPr>
        <p:spPr>
          <a:xfrm>
            <a:off x="1844485" y="2933158"/>
            <a:ext cx="121108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曲线连接符 18"/>
          <p:cNvCxnSpPr>
            <a:stCxn id="9" idx="2"/>
            <a:endCxn id="9" idx="1"/>
          </p:cNvCxnSpPr>
          <p:nvPr/>
        </p:nvCxnSpPr>
        <p:spPr>
          <a:xfrm rot="5400000" flipH="1">
            <a:off x="3050752" y="2937975"/>
            <a:ext cx="684000" cy="674367"/>
          </a:xfrm>
          <a:prstGeom prst="curvedConnector4">
            <a:avLst>
              <a:gd name="adj1" fmla="val -124889"/>
              <a:gd name="adj2" fmla="val 167201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连接符 30"/>
          <p:cNvCxnSpPr/>
          <p:nvPr/>
        </p:nvCxnSpPr>
        <p:spPr>
          <a:xfrm>
            <a:off x="1844485" y="1880370"/>
            <a:ext cx="0" cy="216825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箭头连接符 32"/>
          <p:cNvCxnSpPr>
            <a:endCxn id="7" idx="1"/>
          </p:cNvCxnSpPr>
          <p:nvPr/>
        </p:nvCxnSpPr>
        <p:spPr>
          <a:xfrm>
            <a:off x="4404302" y="2919251"/>
            <a:ext cx="79503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接连接符 35"/>
          <p:cNvCxnSpPr/>
          <p:nvPr/>
        </p:nvCxnSpPr>
        <p:spPr>
          <a:xfrm>
            <a:off x="1610165" y="1880370"/>
            <a:ext cx="228531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接连接符 39"/>
          <p:cNvCxnSpPr/>
          <p:nvPr/>
        </p:nvCxnSpPr>
        <p:spPr>
          <a:xfrm>
            <a:off x="1615954" y="4048620"/>
            <a:ext cx="228531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矩形 40"/>
          <p:cNvSpPr/>
          <p:nvPr/>
        </p:nvSpPr>
        <p:spPr>
          <a:xfrm>
            <a:off x="3055568" y="4383607"/>
            <a:ext cx="1731847" cy="4225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多轮迭代降噪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240831" y="3679288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生成结果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74432" y="5294334"/>
            <a:ext cx="6229290" cy="13470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通过输入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（文字提示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噪声图像提示），经过多轮降噪扩散得到最终图像。输入的图像提示可以使随机噪声图像，也可以是指定的图像。</a:t>
            </a:r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896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作画：</a:t>
            </a:r>
            <a:r>
              <a:rPr lang="en-US" altLang="zh-CN" dirty="0"/>
              <a:t>Diffusion</a:t>
            </a:r>
            <a:r>
              <a:rPr lang="zh-CN" altLang="en-US" dirty="0"/>
              <a:t>多轮迭代降噪过程</a:t>
            </a:r>
          </a:p>
        </p:txBody>
      </p:sp>
      <p:pic>
        <p:nvPicPr>
          <p:cNvPr id="25602" name="Picture 2" descr="http://10.231.99.244:8080/file=D:/Data/sd-webui/outputs/txt2img-images/2023-04-06/00075-3836478399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519" y="1828800"/>
            <a:ext cx="2736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10.231.99.244:8080/file=D:/Data/sd-webui/outputs/txt2img-images/2023-04-06/00076-383647839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2092" y="1828800"/>
            <a:ext cx="2736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://10.231.99.244:8080/file=D:/Data/sd-webui/outputs/txt2img-images/2023-04-06/00077-3836478399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1665" y="1828800"/>
            <a:ext cx="2736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://10.231.99.244:8080/file=D:/Data/sd-webui/outputs/txt2img-images/2023-04-06/00079-3836478399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1238" y="1828800"/>
            <a:ext cx="2736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http://10.231.99.244:8080/file=D:/Data/sd-webui/outputs/txt2img-images/2023-04-06/00080-3836478399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519" y="4357457"/>
            <a:ext cx="2736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http://10.231.99.244:8080/file=D:/Data/sd-webui/outputs/txt2img-images/2023-04-06/00081-3836478399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2092" y="4357457"/>
            <a:ext cx="2736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4" name="Picture 14" descr="http://10.231.99.244:8080/file=D:/Data/sd-webui/outputs/txt2img-images/2023-04-06/00082-3836478399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1665" y="4357457"/>
            <a:ext cx="2736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6" name="Picture 16" descr="http://10.231.99.244:8080/file=D:/Data/sd-webui/outputs/txt2img-images/2023-04-06/00086-3836478399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1238" y="4357457"/>
            <a:ext cx="2736000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74432" y="605219"/>
            <a:ext cx="11732806" cy="13470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yellow flower foreground, waterfall, forest background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masterpiece,  ultra-detailed, photography,  best quality, 8K, HDR, RAW photo, </a:t>
            </a:r>
            <a:r>
              <a:rPr lang="en-US" altLang="zh-CN" dirty="0" err="1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highres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film grain, blurry background, </a:t>
            </a:r>
            <a:r>
              <a:rPr lang="en-US" altLang="zh-CN" dirty="0" err="1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bokeh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lens flare, vibrant color</a:t>
            </a:r>
          </a:p>
        </p:txBody>
      </p:sp>
      <p:sp>
        <p:nvSpPr>
          <p:cNvPr id="12" name="矩形 11"/>
          <p:cNvSpPr/>
          <p:nvPr/>
        </p:nvSpPr>
        <p:spPr>
          <a:xfrm>
            <a:off x="174432" y="1459468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1</a:t>
            </a:r>
          </a:p>
        </p:txBody>
      </p:sp>
      <p:sp>
        <p:nvSpPr>
          <p:cNvPr id="13" name="矩形 12"/>
          <p:cNvSpPr/>
          <p:nvPr/>
        </p:nvSpPr>
        <p:spPr>
          <a:xfrm>
            <a:off x="3232092" y="1459468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2</a:t>
            </a:r>
          </a:p>
        </p:txBody>
      </p:sp>
      <p:sp>
        <p:nvSpPr>
          <p:cNvPr id="14" name="矩形 13"/>
          <p:cNvSpPr/>
          <p:nvPr/>
        </p:nvSpPr>
        <p:spPr>
          <a:xfrm>
            <a:off x="6201665" y="1459468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3</a:t>
            </a:r>
          </a:p>
        </p:txBody>
      </p:sp>
      <p:sp>
        <p:nvSpPr>
          <p:cNvPr id="15" name="矩形 14"/>
          <p:cNvSpPr/>
          <p:nvPr/>
        </p:nvSpPr>
        <p:spPr>
          <a:xfrm>
            <a:off x="9112482" y="1474888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4</a:t>
            </a:r>
          </a:p>
        </p:txBody>
      </p:sp>
      <p:sp>
        <p:nvSpPr>
          <p:cNvPr id="16" name="矩形 15"/>
          <p:cNvSpPr/>
          <p:nvPr/>
        </p:nvSpPr>
        <p:spPr>
          <a:xfrm>
            <a:off x="209853" y="4003804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5</a:t>
            </a:r>
          </a:p>
        </p:txBody>
      </p:sp>
      <p:sp>
        <p:nvSpPr>
          <p:cNvPr id="17" name="矩形 16"/>
          <p:cNvSpPr/>
          <p:nvPr/>
        </p:nvSpPr>
        <p:spPr>
          <a:xfrm>
            <a:off x="3205759" y="4003804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6</a:t>
            </a:r>
          </a:p>
        </p:txBody>
      </p:sp>
      <p:sp>
        <p:nvSpPr>
          <p:cNvPr id="18" name="矩形 17"/>
          <p:cNvSpPr/>
          <p:nvPr/>
        </p:nvSpPr>
        <p:spPr>
          <a:xfrm>
            <a:off x="6188498" y="3988125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7</a:t>
            </a:r>
          </a:p>
        </p:txBody>
      </p:sp>
      <p:sp>
        <p:nvSpPr>
          <p:cNvPr id="19" name="矩形 18"/>
          <p:cNvSpPr/>
          <p:nvPr/>
        </p:nvSpPr>
        <p:spPr>
          <a:xfrm>
            <a:off x="9112481" y="4003804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73188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10.231.99.244:8080/file=D:/Data/sd-webui/outputs/txt2img-images/2023-04-06/00087-3836478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9924" y="0"/>
            <a:ext cx="8972076" cy="67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72716" y="931759"/>
            <a:ext cx="2534653" cy="70541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迭代到第</a:t>
            </a: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轮。</a:t>
            </a: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2716" y="2342587"/>
            <a:ext cx="2534653" cy="70541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问题：景深、水量等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324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作画：</a:t>
            </a:r>
            <a:r>
              <a:rPr lang="en-US" altLang="zh-CN" dirty="0"/>
              <a:t>Img2img - </a:t>
            </a:r>
            <a:r>
              <a:rPr lang="zh-CN" altLang="en-US" dirty="0"/>
              <a:t>图生图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9698" name="Picture 2" descr="Stable Diffusion: Is Video Coming Soon? - Metaphysic.ai">
            <a:extLst>
              <a:ext uri="{FF2B5EF4-FFF2-40B4-BE49-F238E27FC236}">
                <a16:creationId xmlns="" xmlns:a16="http://schemas.microsoft.com/office/drawing/2014/main" id="{AFF85516-404F-9DB4-D6B6-F2FA2668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1529" y="1462974"/>
            <a:ext cx="7508243" cy="393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094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作画：</a:t>
            </a:r>
            <a:r>
              <a:rPr lang="en-US" altLang="zh-CN" dirty="0" err="1"/>
              <a:t>Inpainting</a:t>
            </a:r>
            <a:r>
              <a:rPr lang="en-US" altLang="zh-CN" dirty="0"/>
              <a:t> - </a:t>
            </a:r>
            <a:r>
              <a:rPr lang="zh-CN" altLang="en-US" dirty="0"/>
              <a:t>抠图替换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90939" y="2288094"/>
            <a:ext cx="3149808" cy="315673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479586" y="2288094"/>
            <a:ext cx="3170575" cy="3156730"/>
          </a:xfrm>
          <a:prstGeom prst="rect">
            <a:avLst/>
          </a:prstGeom>
        </p:spPr>
      </p:pic>
      <p:cxnSp>
        <p:nvCxnSpPr>
          <p:cNvPr id="29" name="直线箭头连接符 6"/>
          <p:cNvCxnSpPr>
            <a:stCxn id="27" idx="1"/>
            <a:endCxn id="31" idx="0"/>
          </p:cNvCxnSpPr>
          <p:nvPr/>
        </p:nvCxnSpPr>
        <p:spPr>
          <a:xfrm>
            <a:off x="3640747" y="3866459"/>
            <a:ext cx="880413" cy="0"/>
          </a:xfrm>
          <a:prstGeom prst="straightConnector1">
            <a:avLst/>
          </a:prstGeom>
          <a:noFill/>
          <a:ln w="127000">
            <a:solidFill>
              <a:srgbClr val="000000"/>
            </a:solidFill>
            <a:prstDash val="solid"/>
            <a:headEnd/>
            <a:tailEnd type="triangle"/>
          </a:ln>
        </p:spPr>
      </p:cxnSp>
      <p:grpSp>
        <p:nvGrpSpPr>
          <p:cNvPr id="30" name="组合 29"/>
          <p:cNvGrpSpPr/>
          <p:nvPr/>
        </p:nvGrpSpPr>
        <p:grpSpPr>
          <a:xfrm>
            <a:off x="4521159" y="2288093"/>
            <a:ext cx="3149807" cy="3156730"/>
            <a:chOff x="4521159" y="2288093"/>
            <a:chExt cx="3149807" cy="315673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4521160" y="2288094"/>
              <a:ext cx="3149808" cy="3156730"/>
            </a:xfrm>
            <a:prstGeom prst="rect">
              <a:avLst/>
            </a:prstGeom>
          </p:spPr>
        </p:pic>
        <p:sp>
          <p:nvSpPr>
            <p:cNvPr id="32" name="任意形状 10"/>
            <p:cNvSpPr/>
            <p:nvPr/>
          </p:nvSpPr>
          <p:spPr>
            <a:xfrm>
              <a:off x="5203095" y="2735036"/>
              <a:ext cx="1785938" cy="2459491"/>
            </a:xfrm>
            <a:custGeom>
              <a:avLst/>
              <a:gdLst/>
              <a:ahLst/>
              <a:cxnLst/>
              <a:rect l="l" t="t" r="r" b="b"/>
              <a:pathLst>
                <a:path w="175" h="241">
                  <a:moveTo>
                    <a:pt x="62" y="14"/>
                  </a:moveTo>
                  <a:cubicBezTo>
                    <a:pt x="61" y="14"/>
                    <a:pt x="58" y="14"/>
                    <a:pt x="53" y="14"/>
                  </a:cubicBezTo>
                  <a:cubicBezTo>
                    <a:pt x="50" y="14"/>
                    <a:pt x="45" y="14"/>
                    <a:pt x="42" y="14"/>
                  </a:cubicBezTo>
                  <a:cubicBezTo>
                    <a:pt x="39" y="14"/>
                    <a:pt x="38" y="14"/>
                    <a:pt x="37" y="14"/>
                  </a:cubicBezTo>
                  <a:cubicBezTo>
                    <a:pt x="37" y="15"/>
                    <a:pt x="37" y="16"/>
                    <a:pt x="37" y="17"/>
                  </a:cubicBezTo>
                  <a:cubicBezTo>
                    <a:pt x="37" y="18"/>
                    <a:pt x="37" y="19"/>
                    <a:pt x="37" y="20"/>
                  </a:cubicBezTo>
                  <a:cubicBezTo>
                    <a:pt x="38" y="21"/>
                    <a:pt x="38" y="22"/>
                    <a:pt x="38" y="23"/>
                  </a:cubicBezTo>
                  <a:cubicBezTo>
                    <a:pt x="38" y="24"/>
                    <a:pt x="38" y="25"/>
                    <a:pt x="38" y="26"/>
                  </a:cubicBezTo>
                  <a:cubicBezTo>
                    <a:pt x="37" y="26"/>
                    <a:pt x="36" y="27"/>
                    <a:pt x="35" y="28"/>
                  </a:cubicBezTo>
                  <a:cubicBezTo>
                    <a:pt x="34" y="28"/>
                    <a:pt x="33" y="28"/>
                    <a:pt x="33" y="29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9"/>
                    <a:pt x="28" y="29"/>
                    <a:pt x="27" y="29"/>
                  </a:cubicBezTo>
                  <a:cubicBezTo>
                    <a:pt x="26" y="29"/>
                    <a:pt x="25" y="29"/>
                    <a:pt x="24" y="30"/>
                  </a:cubicBezTo>
                  <a:cubicBezTo>
                    <a:pt x="23" y="30"/>
                    <a:pt x="22" y="30"/>
                    <a:pt x="21" y="30"/>
                  </a:cubicBezTo>
                  <a:cubicBezTo>
                    <a:pt x="19" y="30"/>
                    <a:pt x="19" y="31"/>
                    <a:pt x="18" y="31"/>
                  </a:cubicBezTo>
                  <a:cubicBezTo>
                    <a:pt x="17" y="32"/>
                    <a:pt x="16" y="32"/>
                    <a:pt x="16" y="33"/>
                  </a:cubicBezTo>
                  <a:cubicBezTo>
                    <a:pt x="16" y="34"/>
                    <a:pt x="16" y="35"/>
                    <a:pt x="16" y="36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7" y="40"/>
                    <a:pt x="18" y="40"/>
                  </a:cubicBezTo>
                  <a:cubicBezTo>
                    <a:pt x="18" y="41"/>
                    <a:pt x="18" y="42"/>
                    <a:pt x="19" y="42"/>
                  </a:cubicBezTo>
                  <a:cubicBezTo>
                    <a:pt x="19" y="43"/>
                    <a:pt x="19" y="44"/>
                    <a:pt x="19" y="45"/>
                  </a:cubicBezTo>
                  <a:cubicBezTo>
                    <a:pt x="19" y="46"/>
                    <a:pt x="19" y="47"/>
                    <a:pt x="19" y="48"/>
                  </a:cubicBezTo>
                  <a:cubicBezTo>
                    <a:pt x="19" y="50"/>
                    <a:pt x="19" y="51"/>
                    <a:pt x="19" y="53"/>
                  </a:cubicBezTo>
                  <a:cubicBezTo>
                    <a:pt x="19" y="55"/>
                    <a:pt x="19" y="56"/>
                    <a:pt x="19" y="58"/>
                  </a:cubicBezTo>
                  <a:cubicBezTo>
                    <a:pt x="19" y="60"/>
                    <a:pt x="19" y="61"/>
                    <a:pt x="19" y="62"/>
                  </a:cubicBezTo>
                  <a:cubicBezTo>
                    <a:pt x="19" y="64"/>
                    <a:pt x="19" y="65"/>
                    <a:pt x="19" y="66"/>
                  </a:cubicBezTo>
                  <a:cubicBezTo>
                    <a:pt x="19" y="67"/>
                    <a:pt x="19" y="68"/>
                    <a:pt x="20" y="68"/>
                  </a:cubicBezTo>
                  <a:cubicBezTo>
                    <a:pt x="21" y="68"/>
                    <a:pt x="22" y="68"/>
                    <a:pt x="23" y="69"/>
                  </a:cubicBezTo>
                  <a:cubicBezTo>
                    <a:pt x="24" y="69"/>
                    <a:pt x="24" y="70"/>
                    <a:pt x="25" y="70"/>
                  </a:cubicBezTo>
                  <a:cubicBezTo>
                    <a:pt x="26" y="70"/>
                    <a:pt x="26" y="71"/>
                    <a:pt x="27" y="71"/>
                  </a:cubicBezTo>
                  <a:cubicBezTo>
                    <a:pt x="28" y="71"/>
                    <a:pt x="29" y="72"/>
                    <a:pt x="30" y="73"/>
                  </a:cubicBezTo>
                  <a:cubicBezTo>
                    <a:pt x="31" y="73"/>
                    <a:pt x="32" y="73"/>
                    <a:pt x="32" y="74"/>
                  </a:cubicBezTo>
                  <a:cubicBezTo>
                    <a:pt x="33" y="74"/>
                    <a:pt x="34" y="75"/>
                    <a:pt x="35" y="75"/>
                  </a:cubicBezTo>
                  <a:cubicBezTo>
                    <a:pt x="36" y="76"/>
                    <a:pt x="37" y="76"/>
                    <a:pt x="37" y="77"/>
                  </a:cubicBezTo>
                  <a:cubicBezTo>
                    <a:pt x="38" y="77"/>
                    <a:pt x="39" y="78"/>
                    <a:pt x="40" y="78"/>
                  </a:cubicBezTo>
                  <a:cubicBezTo>
                    <a:pt x="41" y="79"/>
                    <a:pt x="42" y="79"/>
                    <a:pt x="42" y="80"/>
                  </a:cubicBezTo>
                  <a:cubicBezTo>
                    <a:pt x="43" y="80"/>
                    <a:pt x="43" y="81"/>
                    <a:pt x="44" y="81"/>
                  </a:cubicBezTo>
                  <a:cubicBezTo>
                    <a:pt x="45" y="81"/>
                    <a:pt x="45" y="82"/>
                    <a:pt x="46" y="82"/>
                  </a:cubicBezTo>
                  <a:cubicBezTo>
                    <a:pt x="47" y="83"/>
                    <a:pt x="48" y="84"/>
                    <a:pt x="49" y="85"/>
                  </a:cubicBezTo>
                  <a:cubicBezTo>
                    <a:pt x="50" y="86"/>
                    <a:pt x="51" y="87"/>
                    <a:pt x="52" y="88"/>
                  </a:cubicBezTo>
                  <a:cubicBezTo>
                    <a:pt x="52" y="89"/>
                    <a:pt x="53" y="90"/>
                    <a:pt x="53" y="91"/>
                  </a:cubicBezTo>
                  <a:cubicBezTo>
                    <a:pt x="54" y="91"/>
                    <a:pt x="54" y="92"/>
                    <a:pt x="55" y="93"/>
                  </a:cubicBezTo>
                  <a:cubicBezTo>
                    <a:pt x="55" y="94"/>
                    <a:pt x="56" y="95"/>
                    <a:pt x="56" y="96"/>
                  </a:cubicBezTo>
                  <a:cubicBezTo>
                    <a:pt x="56" y="97"/>
                    <a:pt x="57" y="98"/>
                    <a:pt x="57" y="99"/>
                  </a:cubicBezTo>
                  <a:cubicBezTo>
                    <a:pt x="57" y="100"/>
                    <a:pt x="57" y="101"/>
                    <a:pt x="57" y="102"/>
                  </a:cubicBezTo>
                  <a:cubicBezTo>
                    <a:pt x="56" y="103"/>
                    <a:pt x="55" y="104"/>
                    <a:pt x="54" y="104"/>
                  </a:cubicBezTo>
                  <a:cubicBezTo>
                    <a:pt x="53" y="105"/>
                    <a:pt x="52" y="106"/>
                    <a:pt x="51" y="107"/>
                  </a:cubicBezTo>
                  <a:cubicBezTo>
                    <a:pt x="50" y="108"/>
                    <a:pt x="50" y="109"/>
                    <a:pt x="50" y="110"/>
                  </a:cubicBezTo>
                  <a:cubicBezTo>
                    <a:pt x="49" y="111"/>
                    <a:pt x="49" y="112"/>
                    <a:pt x="49" y="113"/>
                  </a:cubicBezTo>
                  <a:cubicBezTo>
                    <a:pt x="49" y="114"/>
                    <a:pt x="49" y="115"/>
                    <a:pt x="48" y="116"/>
                  </a:cubicBezTo>
                  <a:cubicBezTo>
                    <a:pt x="48" y="117"/>
                    <a:pt x="48" y="118"/>
                    <a:pt x="48" y="119"/>
                  </a:cubicBezTo>
                  <a:cubicBezTo>
                    <a:pt x="47" y="120"/>
                    <a:pt x="47" y="121"/>
                    <a:pt x="47" y="122"/>
                  </a:cubicBezTo>
                  <a:cubicBezTo>
                    <a:pt x="47" y="123"/>
                    <a:pt x="47" y="124"/>
                    <a:pt x="47" y="125"/>
                  </a:cubicBezTo>
                  <a:cubicBezTo>
                    <a:pt x="47" y="126"/>
                    <a:pt x="47" y="127"/>
                    <a:pt x="47" y="128"/>
                  </a:cubicBezTo>
                  <a:cubicBezTo>
                    <a:pt x="46" y="129"/>
                    <a:pt x="45" y="129"/>
                    <a:pt x="43" y="129"/>
                  </a:cubicBezTo>
                  <a:cubicBezTo>
                    <a:pt x="40" y="128"/>
                    <a:pt x="38" y="127"/>
                    <a:pt x="36" y="126"/>
                  </a:cubicBezTo>
                  <a:cubicBezTo>
                    <a:pt x="34" y="125"/>
                    <a:pt x="33" y="125"/>
                    <a:pt x="33" y="124"/>
                  </a:cubicBezTo>
                  <a:cubicBezTo>
                    <a:pt x="32" y="124"/>
                    <a:pt x="31" y="124"/>
                    <a:pt x="30" y="124"/>
                  </a:cubicBezTo>
                  <a:cubicBezTo>
                    <a:pt x="29" y="124"/>
                    <a:pt x="28" y="124"/>
                    <a:pt x="28" y="125"/>
                  </a:cubicBezTo>
                  <a:cubicBezTo>
                    <a:pt x="27" y="125"/>
                    <a:pt x="27" y="126"/>
                    <a:pt x="26" y="126"/>
                  </a:cubicBezTo>
                  <a:cubicBezTo>
                    <a:pt x="26" y="127"/>
                    <a:pt x="26" y="128"/>
                    <a:pt x="25" y="128"/>
                  </a:cubicBezTo>
                  <a:cubicBezTo>
                    <a:pt x="25" y="129"/>
                    <a:pt x="24" y="129"/>
                    <a:pt x="24" y="130"/>
                  </a:cubicBezTo>
                  <a:cubicBezTo>
                    <a:pt x="23" y="131"/>
                    <a:pt x="22" y="132"/>
                    <a:pt x="20" y="133"/>
                  </a:cubicBezTo>
                  <a:cubicBezTo>
                    <a:pt x="20" y="134"/>
                    <a:pt x="19" y="134"/>
                    <a:pt x="18" y="135"/>
                  </a:cubicBezTo>
                  <a:cubicBezTo>
                    <a:pt x="17" y="136"/>
                    <a:pt x="16" y="137"/>
                    <a:pt x="15" y="137"/>
                  </a:cubicBezTo>
                  <a:cubicBezTo>
                    <a:pt x="14" y="138"/>
                    <a:pt x="13" y="139"/>
                    <a:pt x="12" y="140"/>
                  </a:cubicBezTo>
                  <a:cubicBezTo>
                    <a:pt x="11" y="141"/>
                    <a:pt x="9" y="142"/>
                    <a:pt x="8" y="143"/>
                  </a:cubicBezTo>
                  <a:cubicBezTo>
                    <a:pt x="7" y="143"/>
                    <a:pt x="6" y="144"/>
                    <a:pt x="6" y="145"/>
                  </a:cubicBezTo>
                  <a:cubicBezTo>
                    <a:pt x="5" y="145"/>
                    <a:pt x="5" y="146"/>
                    <a:pt x="5" y="147"/>
                  </a:cubicBezTo>
                  <a:cubicBezTo>
                    <a:pt x="4" y="147"/>
                    <a:pt x="3" y="148"/>
                    <a:pt x="3" y="149"/>
                  </a:cubicBezTo>
                  <a:cubicBezTo>
                    <a:pt x="2" y="150"/>
                    <a:pt x="1" y="151"/>
                    <a:pt x="1" y="153"/>
                  </a:cubicBezTo>
                  <a:cubicBezTo>
                    <a:pt x="0" y="154"/>
                    <a:pt x="0" y="156"/>
                    <a:pt x="0" y="158"/>
                  </a:cubicBezTo>
                  <a:cubicBezTo>
                    <a:pt x="0" y="159"/>
                    <a:pt x="0" y="160"/>
                    <a:pt x="0" y="162"/>
                  </a:cubicBezTo>
                  <a:cubicBezTo>
                    <a:pt x="0" y="164"/>
                    <a:pt x="1" y="165"/>
                    <a:pt x="1" y="167"/>
                  </a:cubicBezTo>
                  <a:cubicBezTo>
                    <a:pt x="2" y="168"/>
                    <a:pt x="2" y="170"/>
                    <a:pt x="3" y="171"/>
                  </a:cubicBezTo>
                  <a:cubicBezTo>
                    <a:pt x="5" y="172"/>
                    <a:pt x="6" y="173"/>
                    <a:pt x="8" y="174"/>
                  </a:cubicBezTo>
                  <a:cubicBezTo>
                    <a:pt x="9" y="174"/>
                    <a:pt x="10" y="175"/>
                    <a:pt x="11" y="175"/>
                  </a:cubicBezTo>
                  <a:cubicBezTo>
                    <a:pt x="12" y="175"/>
                    <a:pt x="13" y="175"/>
                    <a:pt x="14" y="175"/>
                  </a:cubicBezTo>
                  <a:cubicBezTo>
                    <a:pt x="15" y="175"/>
                    <a:pt x="16" y="175"/>
                    <a:pt x="17" y="175"/>
                  </a:cubicBezTo>
                  <a:cubicBezTo>
                    <a:pt x="18" y="175"/>
                    <a:pt x="19" y="175"/>
                    <a:pt x="20" y="175"/>
                  </a:cubicBezTo>
                  <a:cubicBezTo>
                    <a:pt x="21" y="174"/>
                    <a:pt x="22" y="174"/>
                    <a:pt x="23" y="173"/>
                  </a:cubicBezTo>
                  <a:cubicBezTo>
                    <a:pt x="23" y="172"/>
                    <a:pt x="25" y="172"/>
                    <a:pt x="26" y="171"/>
                  </a:cubicBezTo>
                  <a:cubicBezTo>
                    <a:pt x="28" y="170"/>
                    <a:pt x="29" y="170"/>
                    <a:pt x="30" y="170"/>
                  </a:cubicBezTo>
                  <a:cubicBezTo>
                    <a:pt x="31" y="170"/>
                    <a:pt x="32" y="170"/>
                    <a:pt x="33" y="170"/>
                  </a:cubicBezTo>
                  <a:cubicBezTo>
                    <a:pt x="33" y="171"/>
                    <a:pt x="34" y="172"/>
                    <a:pt x="35" y="173"/>
                  </a:cubicBezTo>
                  <a:cubicBezTo>
                    <a:pt x="35" y="174"/>
                    <a:pt x="36" y="175"/>
                    <a:pt x="37" y="177"/>
                  </a:cubicBezTo>
                  <a:cubicBezTo>
                    <a:pt x="37" y="178"/>
                    <a:pt x="37" y="180"/>
                    <a:pt x="37" y="181"/>
                  </a:cubicBezTo>
                  <a:cubicBezTo>
                    <a:pt x="37" y="182"/>
                    <a:pt x="37" y="184"/>
                    <a:pt x="37" y="185"/>
                  </a:cubicBezTo>
                  <a:cubicBezTo>
                    <a:pt x="37" y="187"/>
                    <a:pt x="37" y="189"/>
                    <a:pt x="37" y="192"/>
                  </a:cubicBezTo>
                  <a:cubicBezTo>
                    <a:pt x="37" y="195"/>
                    <a:pt x="36" y="198"/>
                    <a:pt x="36" y="200"/>
                  </a:cubicBezTo>
                  <a:cubicBezTo>
                    <a:pt x="36" y="202"/>
                    <a:pt x="36" y="204"/>
                    <a:pt x="36" y="205"/>
                  </a:cubicBezTo>
                  <a:cubicBezTo>
                    <a:pt x="35" y="207"/>
                    <a:pt x="35" y="209"/>
                    <a:pt x="35" y="210"/>
                  </a:cubicBezTo>
                  <a:cubicBezTo>
                    <a:pt x="35" y="212"/>
                    <a:pt x="35" y="213"/>
                    <a:pt x="35" y="214"/>
                  </a:cubicBezTo>
                  <a:cubicBezTo>
                    <a:pt x="35" y="215"/>
                    <a:pt x="35" y="216"/>
                    <a:pt x="35" y="218"/>
                  </a:cubicBezTo>
                  <a:cubicBezTo>
                    <a:pt x="35" y="219"/>
                    <a:pt x="35" y="220"/>
                    <a:pt x="35" y="221"/>
                  </a:cubicBezTo>
                  <a:cubicBezTo>
                    <a:pt x="35" y="222"/>
                    <a:pt x="35" y="223"/>
                    <a:pt x="35" y="224"/>
                  </a:cubicBezTo>
                  <a:cubicBezTo>
                    <a:pt x="35" y="225"/>
                    <a:pt x="35" y="226"/>
                    <a:pt x="35" y="227"/>
                  </a:cubicBezTo>
                  <a:cubicBezTo>
                    <a:pt x="35" y="228"/>
                    <a:pt x="35" y="229"/>
                    <a:pt x="35" y="230"/>
                  </a:cubicBezTo>
                  <a:cubicBezTo>
                    <a:pt x="36" y="230"/>
                    <a:pt x="36" y="231"/>
                    <a:pt x="37" y="231"/>
                  </a:cubicBezTo>
                  <a:cubicBezTo>
                    <a:pt x="37" y="232"/>
                    <a:pt x="38" y="233"/>
                    <a:pt x="38" y="234"/>
                  </a:cubicBezTo>
                  <a:cubicBezTo>
                    <a:pt x="39" y="235"/>
                    <a:pt x="40" y="236"/>
                    <a:pt x="40" y="237"/>
                  </a:cubicBezTo>
                  <a:cubicBezTo>
                    <a:pt x="41" y="238"/>
                    <a:pt x="42" y="239"/>
                    <a:pt x="43" y="239"/>
                  </a:cubicBezTo>
                  <a:cubicBezTo>
                    <a:pt x="44" y="240"/>
                    <a:pt x="45" y="240"/>
                    <a:pt x="45" y="241"/>
                  </a:cubicBezTo>
                  <a:cubicBezTo>
                    <a:pt x="46" y="241"/>
                    <a:pt x="47" y="241"/>
                    <a:pt x="48" y="241"/>
                  </a:cubicBezTo>
                  <a:cubicBezTo>
                    <a:pt x="49" y="241"/>
                    <a:pt x="51" y="241"/>
                    <a:pt x="52" y="241"/>
                  </a:cubicBezTo>
                  <a:cubicBezTo>
                    <a:pt x="54" y="241"/>
                    <a:pt x="55" y="241"/>
                    <a:pt x="56" y="240"/>
                  </a:cubicBezTo>
                  <a:cubicBezTo>
                    <a:pt x="58" y="240"/>
                    <a:pt x="60" y="239"/>
                    <a:pt x="62" y="239"/>
                  </a:cubicBezTo>
                  <a:cubicBezTo>
                    <a:pt x="63" y="238"/>
                    <a:pt x="65" y="237"/>
                    <a:pt x="67" y="235"/>
                  </a:cubicBezTo>
                  <a:cubicBezTo>
                    <a:pt x="70" y="234"/>
                    <a:pt x="72" y="232"/>
                    <a:pt x="73" y="231"/>
                  </a:cubicBezTo>
                  <a:cubicBezTo>
                    <a:pt x="75" y="230"/>
                    <a:pt x="76" y="228"/>
                    <a:pt x="78" y="227"/>
                  </a:cubicBezTo>
                  <a:cubicBezTo>
                    <a:pt x="79" y="225"/>
                    <a:pt x="81" y="225"/>
                    <a:pt x="82" y="223"/>
                  </a:cubicBezTo>
                  <a:cubicBezTo>
                    <a:pt x="84" y="222"/>
                    <a:pt x="85" y="221"/>
                    <a:pt x="87" y="219"/>
                  </a:cubicBezTo>
                  <a:cubicBezTo>
                    <a:pt x="88" y="218"/>
                    <a:pt x="90" y="217"/>
                    <a:pt x="91" y="216"/>
                  </a:cubicBezTo>
                  <a:cubicBezTo>
                    <a:pt x="92" y="215"/>
                    <a:pt x="93" y="214"/>
                    <a:pt x="94" y="213"/>
                  </a:cubicBezTo>
                  <a:cubicBezTo>
                    <a:pt x="95" y="212"/>
                    <a:pt x="96" y="210"/>
                    <a:pt x="97" y="209"/>
                  </a:cubicBezTo>
                  <a:cubicBezTo>
                    <a:pt x="99" y="208"/>
                    <a:pt x="101" y="206"/>
                    <a:pt x="102" y="205"/>
                  </a:cubicBezTo>
                  <a:cubicBezTo>
                    <a:pt x="105" y="203"/>
                    <a:pt x="106" y="202"/>
                    <a:pt x="109" y="200"/>
                  </a:cubicBezTo>
                  <a:cubicBezTo>
                    <a:pt x="113" y="197"/>
                    <a:pt x="116" y="195"/>
                    <a:pt x="118" y="193"/>
                  </a:cubicBezTo>
                  <a:cubicBezTo>
                    <a:pt x="120" y="191"/>
                    <a:pt x="123" y="186"/>
                    <a:pt x="125" y="183"/>
                  </a:cubicBezTo>
                  <a:cubicBezTo>
                    <a:pt x="126" y="182"/>
                    <a:pt x="128" y="180"/>
                    <a:pt x="129" y="179"/>
                  </a:cubicBezTo>
                  <a:cubicBezTo>
                    <a:pt x="130" y="177"/>
                    <a:pt x="132" y="176"/>
                    <a:pt x="134" y="174"/>
                  </a:cubicBezTo>
                  <a:cubicBezTo>
                    <a:pt x="136" y="173"/>
                    <a:pt x="138" y="171"/>
                    <a:pt x="140" y="169"/>
                  </a:cubicBezTo>
                  <a:cubicBezTo>
                    <a:pt x="141" y="168"/>
                    <a:pt x="143" y="166"/>
                    <a:pt x="144" y="165"/>
                  </a:cubicBezTo>
                  <a:cubicBezTo>
                    <a:pt x="145" y="164"/>
                    <a:pt x="146" y="163"/>
                    <a:pt x="147" y="162"/>
                  </a:cubicBezTo>
                  <a:cubicBezTo>
                    <a:pt x="148" y="161"/>
                    <a:pt x="149" y="161"/>
                    <a:pt x="150" y="160"/>
                  </a:cubicBezTo>
                  <a:cubicBezTo>
                    <a:pt x="151" y="159"/>
                    <a:pt x="152" y="159"/>
                    <a:pt x="153" y="158"/>
                  </a:cubicBezTo>
                  <a:cubicBezTo>
                    <a:pt x="154" y="158"/>
                    <a:pt x="155" y="157"/>
                    <a:pt x="156" y="156"/>
                  </a:cubicBezTo>
                  <a:cubicBezTo>
                    <a:pt x="157" y="156"/>
                    <a:pt x="158" y="155"/>
                    <a:pt x="159" y="155"/>
                  </a:cubicBezTo>
                  <a:cubicBezTo>
                    <a:pt x="160" y="154"/>
                    <a:pt x="161" y="154"/>
                    <a:pt x="161" y="153"/>
                  </a:cubicBezTo>
                  <a:cubicBezTo>
                    <a:pt x="162" y="153"/>
                    <a:pt x="163" y="152"/>
                    <a:pt x="164" y="152"/>
                  </a:cubicBezTo>
                  <a:cubicBezTo>
                    <a:pt x="165" y="151"/>
                    <a:pt x="167" y="150"/>
                    <a:pt x="168" y="148"/>
                  </a:cubicBezTo>
                  <a:cubicBezTo>
                    <a:pt x="169" y="147"/>
                    <a:pt x="171" y="144"/>
                    <a:pt x="172" y="142"/>
                  </a:cubicBezTo>
                  <a:cubicBezTo>
                    <a:pt x="173" y="140"/>
                    <a:pt x="174" y="138"/>
                    <a:pt x="175" y="137"/>
                  </a:cubicBezTo>
                  <a:cubicBezTo>
                    <a:pt x="175" y="136"/>
                    <a:pt x="175" y="134"/>
                    <a:pt x="175" y="132"/>
                  </a:cubicBezTo>
                  <a:cubicBezTo>
                    <a:pt x="175" y="131"/>
                    <a:pt x="175" y="128"/>
                    <a:pt x="175" y="126"/>
                  </a:cubicBezTo>
                  <a:cubicBezTo>
                    <a:pt x="175" y="124"/>
                    <a:pt x="175" y="122"/>
                    <a:pt x="175" y="121"/>
                  </a:cubicBezTo>
                  <a:cubicBezTo>
                    <a:pt x="175" y="120"/>
                    <a:pt x="175" y="119"/>
                    <a:pt x="174" y="119"/>
                  </a:cubicBezTo>
                  <a:cubicBezTo>
                    <a:pt x="173" y="119"/>
                    <a:pt x="173" y="118"/>
                    <a:pt x="172" y="118"/>
                  </a:cubicBezTo>
                  <a:cubicBezTo>
                    <a:pt x="171" y="117"/>
                    <a:pt x="170" y="116"/>
                    <a:pt x="169" y="115"/>
                  </a:cubicBezTo>
                  <a:cubicBezTo>
                    <a:pt x="167" y="113"/>
                    <a:pt x="166" y="112"/>
                    <a:pt x="164" y="111"/>
                  </a:cubicBezTo>
                  <a:cubicBezTo>
                    <a:pt x="163" y="110"/>
                    <a:pt x="162" y="109"/>
                    <a:pt x="161" y="109"/>
                  </a:cubicBezTo>
                  <a:cubicBezTo>
                    <a:pt x="161" y="107"/>
                    <a:pt x="159" y="106"/>
                    <a:pt x="159" y="105"/>
                  </a:cubicBezTo>
                  <a:cubicBezTo>
                    <a:pt x="158" y="104"/>
                    <a:pt x="157" y="103"/>
                    <a:pt x="156" y="102"/>
                  </a:cubicBezTo>
                  <a:cubicBezTo>
                    <a:pt x="156" y="101"/>
                    <a:pt x="155" y="101"/>
                    <a:pt x="155" y="100"/>
                  </a:cubicBezTo>
                  <a:cubicBezTo>
                    <a:pt x="154" y="99"/>
                    <a:pt x="154" y="98"/>
                    <a:pt x="153" y="96"/>
                  </a:cubicBezTo>
                  <a:cubicBezTo>
                    <a:pt x="152" y="92"/>
                    <a:pt x="151" y="89"/>
                    <a:pt x="150" y="86"/>
                  </a:cubicBezTo>
                  <a:cubicBezTo>
                    <a:pt x="150" y="84"/>
                    <a:pt x="149" y="83"/>
                    <a:pt x="149" y="82"/>
                  </a:cubicBezTo>
                  <a:cubicBezTo>
                    <a:pt x="149" y="81"/>
                    <a:pt x="149" y="79"/>
                    <a:pt x="150" y="75"/>
                  </a:cubicBezTo>
                  <a:cubicBezTo>
                    <a:pt x="151" y="71"/>
                    <a:pt x="152" y="65"/>
                    <a:pt x="152" y="63"/>
                  </a:cubicBezTo>
                  <a:cubicBezTo>
                    <a:pt x="153" y="60"/>
                    <a:pt x="153" y="59"/>
                    <a:pt x="153" y="58"/>
                  </a:cubicBezTo>
                  <a:cubicBezTo>
                    <a:pt x="153" y="57"/>
                    <a:pt x="153" y="55"/>
                    <a:pt x="153" y="53"/>
                  </a:cubicBezTo>
                  <a:cubicBezTo>
                    <a:pt x="153" y="51"/>
                    <a:pt x="153" y="46"/>
                    <a:pt x="153" y="41"/>
                  </a:cubicBezTo>
                  <a:cubicBezTo>
                    <a:pt x="153" y="37"/>
                    <a:pt x="152" y="33"/>
                    <a:pt x="152" y="29"/>
                  </a:cubicBezTo>
                  <a:cubicBezTo>
                    <a:pt x="151" y="28"/>
                    <a:pt x="151" y="27"/>
                    <a:pt x="150" y="26"/>
                  </a:cubicBezTo>
                  <a:cubicBezTo>
                    <a:pt x="149" y="25"/>
                    <a:pt x="148" y="24"/>
                    <a:pt x="146" y="23"/>
                  </a:cubicBezTo>
                  <a:cubicBezTo>
                    <a:pt x="144" y="23"/>
                    <a:pt x="142" y="22"/>
                    <a:pt x="139" y="21"/>
                  </a:cubicBezTo>
                  <a:cubicBezTo>
                    <a:pt x="137" y="20"/>
                    <a:pt x="135" y="19"/>
                    <a:pt x="133" y="18"/>
                  </a:cubicBezTo>
                  <a:cubicBezTo>
                    <a:pt x="131" y="17"/>
                    <a:pt x="130" y="17"/>
                    <a:pt x="129" y="16"/>
                  </a:cubicBezTo>
                  <a:cubicBezTo>
                    <a:pt x="128" y="16"/>
                    <a:pt x="126" y="15"/>
                    <a:pt x="123" y="14"/>
                  </a:cubicBezTo>
                  <a:cubicBezTo>
                    <a:pt x="120" y="13"/>
                    <a:pt x="115" y="11"/>
                    <a:pt x="111" y="9"/>
                  </a:cubicBezTo>
                  <a:cubicBezTo>
                    <a:pt x="107" y="7"/>
                    <a:pt x="103" y="6"/>
                    <a:pt x="100" y="4"/>
                  </a:cubicBezTo>
                  <a:cubicBezTo>
                    <a:pt x="98" y="3"/>
                    <a:pt x="96" y="3"/>
                    <a:pt x="94" y="2"/>
                  </a:cubicBezTo>
                  <a:cubicBezTo>
                    <a:pt x="91" y="2"/>
                    <a:pt x="87" y="1"/>
                    <a:pt x="82" y="1"/>
                  </a:cubicBezTo>
                  <a:cubicBezTo>
                    <a:pt x="78" y="1"/>
                    <a:pt x="74" y="0"/>
                    <a:pt x="71" y="0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65" y="0"/>
                    <a:pt x="65" y="1"/>
                    <a:pt x="64" y="2"/>
                  </a:cubicBezTo>
                  <a:cubicBezTo>
                    <a:pt x="64" y="3"/>
                    <a:pt x="63" y="3"/>
                    <a:pt x="63" y="4"/>
                  </a:cubicBezTo>
                  <a:cubicBezTo>
                    <a:pt x="62" y="5"/>
                    <a:pt x="60" y="6"/>
                    <a:pt x="59" y="7"/>
                  </a:cubicBezTo>
                  <a:cubicBezTo>
                    <a:pt x="57" y="7"/>
                    <a:pt x="56" y="8"/>
                    <a:pt x="55" y="9"/>
                  </a:cubicBezTo>
                  <a:cubicBezTo>
                    <a:pt x="54" y="9"/>
                    <a:pt x="54" y="10"/>
                    <a:pt x="53" y="10"/>
                  </a:cubicBezTo>
                  <a:cubicBezTo>
                    <a:pt x="52" y="10"/>
                    <a:pt x="51" y="11"/>
                    <a:pt x="50" y="11"/>
                  </a:cubicBezTo>
                  <a:cubicBezTo>
                    <a:pt x="49" y="12"/>
                    <a:pt x="48" y="13"/>
                    <a:pt x="46" y="13"/>
                  </a:cubicBezTo>
                  <a:cubicBezTo>
                    <a:pt x="45" y="14"/>
                    <a:pt x="43" y="15"/>
                    <a:pt x="42" y="16"/>
                  </a:cubicBezTo>
                  <a:cubicBezTo>
                    <a:pt x="40" y="16"/>
                    <a:pt x="39" y="17"/>
                    <a:pt x="38" y="17"/>
                  </a:cubicBezTo>
                  <a:cubicBezTo>
                    <a:pt x="37" y="18"/>
                    <a:pt x="35" y="19"/>
                    <a:pt x="34" y="19"/>
                  </a:cubicBezTo>
                  <a:cubicBezTo>
                    <a:pt x="34" y="20"/>
                    <a:pt x="33" y="20"/>
                    <a:pt x="33" y="21"/>
                  </a:cubicBezTo>
                  <a:cubicBezTo>
                    <a:pt x="32" y="21"/>
                    <a:pt x="31" y="22"/>
                    <a:pt x="30" y="22"/>
                  </a:cubicBezTo>
                  <a:cubicBezTo>
                    <a:pt x="29" y="23"/>
                    <a:pt x="28" y="23"/>
                    <a:pt x="28" y="24"/>
                  </a:cubicBezTo>
                </a:path>
              </a:pathLst>
            </a:custGeom>
            <a:gradFill rotWithShape="1">
              <a:gsLst>
                <a:gs pos="0">
                  <a:srgbClr val="D9D9D9"/>
                </a:gs>
                <a:gs pos="100000">
                  <a:srgbClr val="555555"/>
                </a:gs>
              </a:gsLst>
              <a:path path="circle">
                <a:fillToRect l="50000" t="50000" r="50000" b="50000"/>
              </a:path>
            </a:gradFill>
            <a:ln w="0"/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33" name="直线箭头连接符 11"/>
          <p:cNvCxnSpPr>
            <a:stCxn id="31" idx="1"/>
            <a:endCxn id="28" idx="0"/>
          </p:cNvCxnSpPr>
          <p:nvPr/>
        </p:nvCxnSpPr>
        <p:spPr>
          <a:xfrm>
            <a:off x="7670967" y="3866459"/>
            <a:ext cx="808618" cy="0"/>
          </a:xfrm>
          <a:prstGeom prst="straightConnector1">
            <a:avLst/>
          </a:prstGeom>
          <a:noFill/>
          <a:ln w="127000">
            <a:solidFill>
              <a:srgbClr val="000000"/>
            </a:solidFill>
            <a:prstDash val="solid"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63204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引子：未来已来？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236328" y="587989"/>
            <a:ext cx="0" cy="613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3081" y="616223"/>
            <a:ext cx="660799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 </a:t>
            </a:r>
            <a:r>
              <a:rPr lang="zh-CN" altLang="en-US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百度正式发布文心一言，李彦宏演示“五大能力”</a:t>
            </a:r>
            <a:endParaRPr lang="en-US" altLang="zh-CN" sz="1400" dirty="0">
              <a:solidFill>
                <a:srgbClr val="2E4EE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日，百度召开文心一言发布会，由于现场使用了视频展示，股价瞬间跳水下跌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7%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。中信银行、邮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储银行、爱奇艺、新潮传媒、巨人网络等近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家企业宣布接入百度文心一言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生态。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9" y="677353"/>
            <a:ext cx="435831" cy="435831"/>
          </a:xfrm>
          <a:prstGeom prst="rect">
            <a:avLst/>
          </a:prstGeom>
        </p:spPr>
      </p:pic>
      <p:pic>
        <p:nvPicPr>
          <p:cNvPr id="17" name="图片 1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298" y="2189274"/>
            <a:ext cx="490728" cy="490728"/>
          </a:xfrm>
          <a:prstGeom prst="rect">
            <a:avLst/>
          </a:prstGeom>
        </p:spPr>
      </p:pic>
      <p:pic>
        <p:nvPicPr>
          <p:cNvPr id="7172" name="Picture 4" descr="https://pic.rmb.bdstatic.com/bjh/3178e269bbc9360ba65e11dcdba6ec4c256.jpeg@h_128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0763" y="702951"/>
            <a:ext cx="4160858" cy="276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434082" y="2168177"/>
            <a:ext cx="660799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 </a:t>
            </a:r>
            <a:r>
              <a:rPr lang="zh-CN" altLang="en-US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义千问 再次“激活”阿里</a:t>
            </a:r>
            <a:r>
              <a:rPr lang="zh-CN" altLang="en-US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</a:t>
            </a:r>
            <a:endParaRPr lang="en-US" altLang="zh-CN" sz="1400" dirty="0">
              <a:solidFill>
                <a:srgbClr val="2E4EE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 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日，阿里巴巴董事局主席张勇，在阿里云峰会上正式发布了阿里的大语言模型工具「通义千问」，并宣布旗下阿里「全家桶」全部接入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其中。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 descr="屏幕剪辑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763" y="3662438"/>
            <a:ext cx="4187663" cy="179394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47729" y="3752214"/>
            <a:ext cx="660799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 </a:t>
            </a:r>
            <a:r>
              <a:rPr lang="zh-CN" altLang="en-US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华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为盘古系列</a:t>
            </a:r>
            <a:r>
              <a:rPr lang="en-US" altLang="zh-CN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大模型即将上线 包括</a:t>
            </a:r>
            <a:r>
              <a:rPr lang="en-US" altLang="zh-CN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NLP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大模型、</a:t>
            </a:r>
            <a:r>
              <a:rPr lang="en-US" altLang="zh-CN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CV</a:t>
            </a:r>
            <a:r>
              <a:rPr lang="zh-CN" altLang="en-US" sz="1400" dirty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</a:t>
            </a:r>
            <a:r>
              <a:rPr lang="zh-CN" altLang="en-US" sz="1400" dirty="0" smtClean="0">
                <a:solidFill>
                  <a:srgbClr val="2E4E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日，华为云官网消息，华为旗下的盘古系列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大模型即将上线，该系列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大模型中的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大模型、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大模型、科学计算大模型（气象大模型）已经标记为即将上线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 descr="屏幕剪辑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1" y="3752214"/>
            <a:ext cx="539682" cy="522817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06784" y="5340744"/>
            <a:ext cx="66079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16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腾讯：即将发布的「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混元」系列 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6784" y="5753043"/>
            <a:ext cx="66079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16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汤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：宣布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推出语言大模型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“商量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 descr="屏幕剪辑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3" y="5513512"/>
            <a:ext cx="350949" cy="191427"/>
          </a:xfrm>
          <a:prstGeom prst="rect">
            <a:avLst/>
          </a:prstGeom>
        </p:spPr>
      </p:pic>
      <p:pic>
        <p:nvPicPr>
          <p:cNvPr id="36" name="图片 35" descr="屏幕剪辑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64938"/>
            <a:ext cx="437221" cy="221378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7339847" y="5551953"/>
            <a:ext cx="4547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举不胜举的创业派：</a:t>
            </a:r>
            <a:endParaRPr lang="en-US" altLang="zh-CN" sz="1600" b="1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搜狗王小川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方众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智、美团王慧文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光年之外、李开复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-ProjectAI2.0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、周明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澜舟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7823" y="6164427"/>
            <a:ext cx="70829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16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生成式人工智能服务管理办法（征求意见稿）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6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 descr="屏幕剪辑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26" y="6246315"/>
            <a:ext cx="350695" cy="3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作画：</a:t>
            </a:r>
            <a:r>
              <a:rPr lang="en-US" altLang="zh-CN" dirty="0" err="1"/>
              <a:t>Outpainting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图像补全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44932" y="1071032"/>
            <a:ext cx="9979741" cy="528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79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作画：</a:t>
            </a:r>
            <a:r>
              <a:rPr lang="en-US" altLang="zh-CN" dirty="0"/>
              <a:t>ControlNet-</a:t>
            </a:r>
            <a:r>
              <a:rPr lang="zh-CN" altLang="en-US" dirty="0"/>
              <a:t>引导式生成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线箭头连接符 5"/>
          <p:cNvCxnSpPr/>
          <p:nvPr/>
        </p:nvCxnSpPr>
        <p:spPr>
          <a:xfrm flipV="1">
            <a:off x="4703189" y="2311371"/>
            <a:ext cx="1831124" cy="433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5" name="文本框 4"/>
          <p:cNvSpPr txBox="1"/>
          <p:nvPr/>
        </p:nvSpPr>
        <p:spPr>
          <a:xfrm>
            <a:off x="4886244" y="1902458"/>
            <a:ext cx="1778000" cy="3048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 algn="ctr"/>
            <a:r>
              <a:rPr lang="zh-CN" sz="1400" dirty="0"/>
              <a:t>提取语义分割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75092" y="6591364"/>
            <a:ext cx="1606550" cy="273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 algn="ctr"/>
            <a:r>
              <a:rPr lang="en-US" sz="1200" b="0" i="0" strike="noStrike" spc="0">
                <a:solidFill>
                  <a:srgbClr val="000000"/>
                </a:solidFill>
                <a:latin typeface="Segoe UI"/>
                <a:ea typeface="微软雅黑"/>
              </a:rPr>
              <a:t>Eyvind Earle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59662" y="6591364"/>
            <a:ext cx="1606550" cy="273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 algn="ctr"/>
            <a:r>
              <a:rPr lang="en-US" sz="1200"/>
              <a:t>Alphonso Mucha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564821" y="6591364"/>
            <a:ext cx="1606550" cy="273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 algn="ctr"/>
            <a:r>
              <a:rPr lang="en-US" sz="1200"/>
              <a:t> John Berkey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15783" y="3499053"/>
            <a:ext cx="1606550" cy="273050"/>
          </a:xfrm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 algn="ctr"/>
            <a:r>
              <a:rPr lang="zh-CN" sz="1200"/>
              <a:t>建筑原图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28" y="978256"/>
            <a:ext cx="3277336" cy="2458002"/>
          </a:xfrm>
          <a:prstGeom prst="rect">
            <a:avLst/>
          </a:prstGeom>
          <a:noFill/>
          <a:ln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6212" y="978256"/>
            <a:ext cx="3369860" cy="2450807"/>
          </a:xfrm>
          <a:prstGeom prst="rect">
            <a:avLst/>
          </a:prstGeom>
          <a:noFill/>
          <a:ln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229" y="4175328"/>
            <a:ext cx="3244359" cy="2359534"/>
          </a:xfrm>
          <a:prstGeom prst="rect">
            <a:avLst/>
          </a:prstGeom>
          <a:noFill/>
          <a:ln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7732" y="4175328"/>
            <a:ext cx="3244359" cy="2359534"/>
          </a:xfrm>
          <a:prstGeom prst="rect">
            <a:avLst/>
          </a:prstGeom>
          <a:noFill/>
          <a:ln/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8190" y="4175328"/>
            <a:ext cx="3244359" cy="2359534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079726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>
          <a:xfrm>
            <a:off x="93964" y="136527"/>
            <a:ext cx="9254044" cy="424728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作画</a:t>
            </a:r>
            <a:r>
              <a:rPr lang="zh-CN" altLang="en-US" dirty="0" smtClean="0"/>
              <a:t>：小结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78666" y="4519559"/>
            <a:ext cx="11384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主要不足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模型规模小，生成方向单一；文字理解能力弱；可控性差。</a:t>
            </a:r>
            <a:endParaRPr lang="en-US" altLang="zh-CN" sz="2000" dirty="0">
              <a:solidFill>
                <a:srgbClr val="3856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570" y="1055644"/>
            <a:ext cx="2344882" cy="83845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10398E"/>
            </a:solidFill>
            <a:prstDash val="solid"/>
          </a:ln>
          <a:effectLst/>
        </p:spPr>
        <p:txBody>
          <a:bodyPr lIns="54611" tIns="54611" rIns="54611" bIns="54611" rtlCol="0" anchor="ctr">
            <a:noAutofit/>
          </a:bodyPr>
          <a:lstStyle/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yellow flower foreground, </a:t>
            </a:r>
            <a:endParaRPr lang="en-US" altLang="zh-CN" sz="14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waterfall,</a:t>
            </a:r>
          </a:p>
          <a:p>
            <a:pPr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en-US" altLang="zh-CN" sz="1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forest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</p:txBody>
      </p:sp>
      <p:pic>
        <p:nvPicPr>
          <p:cNvPr id="26" name="Picture 2" descr="http://10.231.99.244:8080/file=D:/Data/sd-webui/outputs/txt2img-images/2023-04-06/00075-3836478399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2097" y="1611964"/>
            <a:ext cx="104400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10.231.99.244:8080/file=D:/Data/sd-webui/outputs/txt2img-images/2023-04-06/00076-3836478399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0882" y="1611964"/>
            <a:ext cx="104400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10.231.99.244:8080/file=D:/Data/sd-webui/outputs/txt2img-images/2023-04-06/00077-3836478399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9667" y="1611964"/>
            <a:ext cx="104400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10.231.99.244:8080/file=D:/Data/sd-webui/outputs/txt2img-images/2023-04-06/00080-3836478399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452" y="1611847"/>
            <a:ext cx="104400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322" y="2429528"/>
            <a:ext cx="1182000" cy="1182000"/>
          </a:xfrm>
          <a:prstGeom prst="rect">
            <a:avLst/>
          </a:prstGeom>
        </p:spPr>
      </p:pic>
      <p:pic>
        <p:nvPicPr>
          <p:cNvPr id="35" name="Picture 2" descr="http://10.231.99.244:8080/file=D:/Data/sd-webui/outputs/txt2img-images/2023-04-06/00087-3836478399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928" y="1055644"/>
            <a:ext cx="3407845" cy="255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1255011" y="631364"/>
            <a:ext cx="1162891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文字提示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0321" y="2036346"/>
            <a:ext cx="2157581" cy="3931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b="1" dirty="0" smtClean="0">
                <a:solidFill>
                  <a:srgbClr val="121212"/>
                </a:solidFill>
                <a:latin typeface="-apple-system"/>
              </a:rPr>
              <a:t>随机噪声</a:t>
            </a:r>
            <a:r>
              <a:rPr lang="en-US" altLang="zh-CN" b="1" dirty="0" smtClean="0">
                <a:solidFill>
                  <a:srgbClr val="121212"/>
                </a:solidFill>
                <a:latin typeface="-apple-system"/>
              </a:rPr>
              <a:t>/</a:t>
            </a:r>
            <a:r>
              <a:rPr lang="zh-CN" altLang="en-US" b="1" dirty="0" smtClean="0">
                <a:solidFill>
                  <a:srgbClr val="121212"/>
                </a:solidFill>
                <a:latin typeface="-apple-system"/>
              </a:rPr>
              <a:t>预设图像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2486322" y="1611847"/>
            <a:ext cx="415775" cy="1044117"/>
          </a:xfrm>
          <a:prstGeom prst="righ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8027676" y="2090657"/>
            <a:ext cx="51025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右大括号 40"/>
          <p:cNvSpPr/>
          <p:nvPr/>
        </p:nvSpPr>
        <p:spPr>
          <a:xfrm rot="5400000">
            <a:off x="5141779" y="889623"/>
            <a:ext cx="514437" cy="4153246"/>
          </a:xfrm>
          <a:prstGeom prst="rightBrace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666609" y="3276528"/>
            <a:ext cx="1786116" cy="335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b="1" dirty="0" smtClean="0">
                <a:solidFill>
                  <a:srgbClr val="121212"/>
                </a:solidFill>
                <a:latin typeface="-apple-system"/>
              </a:rPr>
              <a:t>多轮迭代降噪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1966" y="5233782"/>
            <a:ext cx="115457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利用生成图像的多样性，为设计师提供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灵感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基础素材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是目前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Midjourney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的核心能力。而对生成过程的精细化控制，以及对生成结果图像的精确调整，是目前图像生成领域难以跨越的障碍。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455734" y="631364"/>
            <a:ext cx="1786116" cy="335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b="1" dirty="0" smtClean="0">
                <a:solidFill>
                  <a:srgbClr val="121212"/>
                </a:solidFill>
                <a:latin typeface="-apple-system"/>
              </a:rPr>
              <a:t>最终图像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94707" y="4042203"/>
            <a:ext cx="11600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核心能力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图像创作能力。可以根据文字输入生成图像，以及文字</a:t>
            </a:r>
            <a:r>
              <a:rPr lang="en-US" altLang="zh-CN" sz="2000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图像引导生成新的图像。</a:t>
            </a:r>
            <a:endParaRPr lang="en-US" altLang="zh-CN" sz="2000" dirty="0">
              <a:solidFill>
                <a:srgbClr val="3856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4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作画：小结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8684" y="1503420"/>
            <a:ext cx="112008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作画会提高专业设计人员的生产力，而不是替代专业设计人员。</a:t>
            </a: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作画目前在精细可控方面较弱，落地仍有许多挑战。</a:t>
            </a: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</a:t>
            </a: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而言，对人类意图（</a:t>
            </a: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）的理解能力仍有较大提升空间。</a:t>
            </a: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9079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作画：发展趋势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>
            <a:spLocks/>
          </p:cNvSpPr>
          <p:nvPr/>
        </p:nvSpPr>
        <p:spPr>
          <a:xfrm>
            <a:off x="304800" y="1123950"/>
            <a:ext cx="5238750" cy="538624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8" name="矩形 27"/>
          <p:cNvSpPr>
            <a:spLocks/>
          </p:cNvSpPr>
          <p:nvPr/>
        </p:nvSpPr>
        <p:spPr>
          <a:xfrm>
            <a:off x="6324600" y="1123950"/>
            <a:ext cx="5238750" cy="5386241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88782" y="1603704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自然语言理解能力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1649232" y="873484"/>
            <a:ext cx="2340000" cy="536216"/>
          </a:xfrm>
          <a:prstGeom prst="rect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模型能力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7773975" y="855842"/>
            <a:ext cx="2340000" cy="536216"/>
          </a:xfrm>
          <a:prstGeom prst="rect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应用落地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4514" y="2055660"/>
            <a:ext cx="4667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通过大语言模型的自然语言理解能力，使得生成内容更符合输入的文字提示。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8782" y="2928572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可控性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4514" y="3345992"/>
            <a:ext cx="46675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目前布局引导式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文字提示的方式，虽然有一定的可控性，但由于随机降噪的存在，可控性仍非常弱。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43507" y="1603704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特定领域的图像生成</a:t>
            </a:r>
            <a:endParaRPr lang="en-US" altLang="zh-CN" sz="1600" b="1" dirty="0" smtClean="0">
              <a:solidFill>
                <a:srgbClr val="3856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543507" y="2006673"/>
            <a:ext cx="4667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通过少量的训练，可以生成如建筑物立面效果图、龙小湖形象等特定图像。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43507" y="2869734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与精确调整工具的整合</a:t>
            </a:r>
            <a:endParaRPr lang="en-US" altLang="zh-CN" sz="1600" b="1" dirty="0" smtClean="0">
              <a:solidFill>
                <a:srgbClr val="3856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43507" y="3252864"/>
            <a:ext cx="4667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与图像处理工具整合，一站式生成最终的目标图像。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8800" y="4543991"/>
            <a:ext cx="4800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大模型能力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4532" y="4961411"/>
            <a:ext cx="46675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目前图像生成模型仅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亿参数，与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1750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亿参数的语言模型相比，基础模型无法生成高质量的不同种类的图像。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03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文本框 6"/>
          <p:cNvSpPr txBox="1"/>
          <p:nvPr/>
        </p:nvSpPr>
        <p:spPr>
          <a:xfrm>
            <a:off x="2120795" y="2671003"/>
            <a:ext cx="7871126" cy="74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200" b="1" dirty="0"/>
              <a:t>AIGC </a:t>
            </a:r>
            <a:r>
              <a:rPr lang="zh-CN" altLang="en-US" sz="3200" b="1" dirty="0"/>
              <a:t>在龙湖</a:t>
            </a:r>
            <a:endParaRPr lang="en-US" altLang="zh-CN" sz="3200" b="1" dirty="0"/>
          </a:p>
        </p:txBody>
      </p:sp>
      <p:pic>
        <p:nvPicPr>
          <p:cNvPr id="18" name="图片 11" descr="图片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052" y="237180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283758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在龙湖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3937336"/>
              </p:ext>
            </p:extLst>
          </p:nvPr>
        </p:nvGraphicFramePr>
        <p:xfrm>
          <a:off x="93964" y="747258"/>
          <a:ext cx="11713025" cy="5813963"/>
        </p:xfrm>
        <a:graphic>
          <a:graphicData uri="http://schemas.openxmlformats.org/drawingml/2006/table">
            <a:tbl>
              <a:tblPr firstRow="1" bandRow="1"/>
              <a:tblGrid>
                <a:gridCol w="15102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232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794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9905">
                <a:tc>
                  <a:txBody>
                    <a:bodyPr/>
                    <a:lstStyle>
                      <a:lvl1pPr marL="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3180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86423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29603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72783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16027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59207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02387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45630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业务方</a:t>
                      </a: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3894"/>
                    </a:solidFill>
                  </a:tcPr>
                </a:tc>
                <a:tc>
                  <a:txBody>
                    <a:bodyPr/>
                    <a:lstStyle>
                      <a:lvl1pPr marL="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3180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86423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29603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72783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16027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59207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02387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45630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业务场景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3894"/>
                    </a:solidFill>
                  </a:tcPr>
                </a:tc>
                <a:tc>
                  <a:txBody>
                    <a:bodyPr/>
                    <a:lstStyle>
                      <a:lvl1pPr marL="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3180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86423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29603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72783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16027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59207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023870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456305" algn="l" defTabSz="864235" rtl="0" eaLnBrk="1" latinLnBrk="0" hangingPunct="1">
                        <a:defRPr sz="17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当前状态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389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2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</a:t>
                      </a: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龙小湖形象品牌宣传形象生成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龙湖视频号开始使用</a:t>
                      </a:r>
                      <a:r>
                        <a:rPr lang="en-US" altLang="zh-CN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生成图像进行宣传</a:t>
                      </a:r>
                      <a:endParaRPr lang="en-US" altLang="zh-CN" sz="16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7353">
                <a:tc>
                  <a:txBody>
                    <a:bodyPr/>
                    <a:lstStyle>
                      <a:lvl1pPr marL="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3180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8642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2960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7278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1602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5920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0238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45630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C1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营销</a:t>
                      </a:r>
                      <a:endParaRPr lang="en-US" altLang="zh-CN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3180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8642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2960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7278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1602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5920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0238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45630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GPT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能力赋能一线，推广语、软文、置业顾问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朋友圈出街图生成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3180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8642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2960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7278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1602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5920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0238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45630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宣贯后，</a:t>
                      </a:r>
                      <a:r>
                        <a:rPr lang="en-US" altLang="zh-CN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日开始落地推广</a:t>
                      </a:r>
                      <a:endParaRPr lang="en-US" altLang="zh-CN" sz="16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POC</a:t>
                      </a:r>
                      <a:r>
                        <a:rPr lang="zh-CN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准备</a:t>
                      </a:r>
                      <a:endParaRPr lang="en-US" altLang="zh-CN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2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C2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</a:t>
                      </a: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卡券智能创意生成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卡券创意在</a:t>
                      </a:r>
                      <a:r>
                        <a:rPr lang="en-US" altLang="zh-CN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个天街试点上线调优</a:t>
                      </a:r>
                      <a:endParaRPr lang="en-US" altLang="zh-CN" sz="16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2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客户服务</a:t>
                      </a: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客服会话内容自动摘要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POC</a:t>
                      </a: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进行中，可对人工提效</a:t>
                      </a:r>
                      <a:endParaRPr lang="en-US" altLang="zh-CN" sz="16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73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C1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研发</a:t>
                      </a: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线稿图生成效果图</a:t>
                      </a:r>
                      <a:endParaRPr lang="en-US" altLang="zh-CN" sz="1600" b="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GPT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进行优秀案例推荐；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r>
                        <a:rPr lang="en-US" altLang="zh-CN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POC</a:t>
                      </a:r>
                      <a:r>
                        <a:rPr lang="zh-CN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</a:t>
                      </a:r>
                      <a:endParaRPr lang="en-US" altLang="zh-CN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方案设计中</a:t>
                      </a:r>
                      <a:endParaRPr lang="en-US" altLang="zh-CN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173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C4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租售</a:t>
                      </a: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小红书风格文案生成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线上产品用户意见归纳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POC</a:t>
                      </a: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进行中，业务正在评估结果</a:t>
                      </a:r>
                      <a:endParaRPr lang="en-US" altLang="zh-CN" sz="16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r>
                        <a:rPr lang="en-US" altLang="zh-CN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POC</a:t>
                      </a:r>
                      <a:r>
                        <a:rPr lang="zh-CN" altLang="en-US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准备</a:t>
                      </a:r>
                      <a:endParaRPr lang="en-US" altLang="zh-CN" sz="16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92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C4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增值</a:t>
                      </a: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商品图生成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r>
                        <a:rPr lang="en-US" altLang="zh-CN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POC</a:t>
                      </a:r>
                      <a:r>
                        <a:rPr lang="zh-CN" altLang="en-US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准备</a:t>
                      </a:r>
                      <a:endParaRPr lang="en-US" altLang="zh-CN" sz="16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173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C5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研发</a:t>
                      </a: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线稿图生成效果图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外立面效果变换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r>
                        <a:rPr lang="en-US" altLang="zh-CN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POC</a:t>
                      </a:r>
                      <a:r>
                        <a:rPr lang="zh-CN" altLang="en-US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准备</a:t>
                      </a:r>
                      <a:endParaRPr lang="en-US" altLang="zh-CN" sz="16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r>
                        <a:rPr lang="en-US" altLang="zh-CN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POC</a:t>
                      </a:r>
                      <a:r>
                        <a:rPr lang="zh-CN" altLang="en-US" sz="16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准备</a:t>
                      </a:r>
                      <a:endParaRPr lang="en-US" altLang="zh-CN" sz="16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92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人工智能</a:t>
                      </a: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</a:t>
                      </a:r>
                      <a:r>
                        <a:rPr lang="en-US" altLang="zh-CN" sz="16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CodeX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代码能力，为开发提效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小规模试用</a:t>
                      </a:r>
                      <a:endParaRPr lang="en-US" altLang="zh-CN" sz="16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92441">
                <a:tc>
                  <a:txBody>
                    <a:bodyPr/>
                    <a:lstStyle>
                      <a:lvl1pPr marL="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3180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8642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2960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7278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1602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5920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0238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45630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人工智能</a:t>
                      </a:r>
                      <a:endParaRPr lang="en-US" altLang="zh-CN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3180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8642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2960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7278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1602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5920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0238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45630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接入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ChatGPT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能力，让员工体验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AIGC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能力，挖掘落地场景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3180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8642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2960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72783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1602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5920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023870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456305" algn="l" defTabSz="864235" rtl="0" eaLnBrk="1" latinLnBrk="0" hangingPunct="1">
                        <a:defRPr sz="17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altLang="zh-CN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月份</a:t>
                      </a:r>
                      <a:r>
                        <a:rPr lang="en-US" altLang="zh-CN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POC</a:t>
                      </a:r>
                      <a:r>
                        <a:rPr lang="zh-CN" altLang="en-US" sz="160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立项，已完成接入 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创意助手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234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在龙湖：（案例）品牌部 龙小湖宣传形象</a:t>
            </a:r>
          </a:p>
        </p:txBody>
      </p:sp>
      <p:pic>
        <p:nvPicPr>
          <p:cNvPr id="28674" name="Picture 2" descr="https://idoc.longfor.com/editor-server/doc/w2zbDJtSis0A0iXDuJkHzlIQwVBf/resources/hHzG5JzXzmHY5DR1FD_tFbUFExSVFkwcUKp8KT9f4AA.png?token=W.5hugMn-0uz9qpzkLqCGPqLssIUTvSkd0niXGTq8yR2ShF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030" y="1317540"/>
            <a:ext cx="2948540" cy="52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331949" y="594573"/>
            <a:ext cx="2948621" cy="646331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/>
            <a:r>
              <a:rPr lang="zh-CN" altLang="en-US" dirty="0"/>
              <a:t>业务方给出想象中效果：龙小湖在春天，充满生机</a:t>
            </a:r>
            <a:endParaRPr lang="zh-CN" dirty="0"/>
          </a:p>
        </p:txBody>
      </p:sp>
      <p:pic>
        <p:nvPicPr>
          <p:cNvPr id="28676" name="Picture 4" descr="https://idoc.longfor.com/editor-server/doc/w2zbDJtSis0A0iXDuJkHzlIQwVBf/resources/CoJEtX7vr9DWYeNcQRmPClVeWlDqrw0WXc5Yj48DEws.jpg?token=W.5hugMn-0uz9qpzkLqCGPqLssIUTvSkd0niXGTq8yR2ShFi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5095" y="1811025"/>
            <a:ext cx="1826239" cy="407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https://idoc.longfor.com/editor-server/doc/w2zbDJtSis0A0iXDuJkHzlIQwVBf/resources/Ev1tHLFI8Z5MO54cfOuHfNQgCmW8oAFMER5zbWeq4PU.jpg?token=W.5hugMn-0uz9qpzkLqCGPqLssIUTvSkd0niXGTq8yR2ShFiA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1334" y="1811025"/>
            <a:ext cx="1801781" cy="407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https://idoc.longfor.com/editor-server/doc/w2zbDJtSis0A0iXDuJkHzlIQwVBf/resources/XD-KLPDV6gopjkGFbeeBKIbunepA8NIyOSdzxWKSCB0.jpg?token=W.5hugMn-0uz9qpzkLqCGPqLssIUTvSkd0niXGTq8yR2ShFiA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3116" y="1811025"/>
            <a:ext cx="1818086" cy="407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3455858" y="1240904"/>
            <a:ext cx="5455344" cy="369332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/>
            <a:r>
              <a:rPr lang="zh-CN" altLang="en-US" dirty="0"/>
              <a:t>使用自己训练的龙小湖模型，通过图</a:t>
            </a:r>
            <a:r>
              <a:rPr lang="en-US" altLang="zh-CN" dirty="0"/>
              <a:t>+</a:t>
            </a:r>
            <a:r>
              <a:rPr lang="zh-CN" altLang="en-US" dirty="0"/>
              <a:t>文字生成多张</a:t>
            </a:r>
            <a:endParaRPr lang="zh-CN" dirty="0"/>
          </a:p>
        </p:txBody>
      </p:sp>
      <p:sp>
        <p:nvSpPr>
          <p:cNvPr id="14" name="文本框 13"/>
          <p:cNvSpPr txBox="1"/>
          <p:nvPr/>
        </p:nvSpPr>
        <p:spPr>
          <a:xfrm>
            <a:off x="9095726" y="563504"/>
            <a:ext cx="2948621" cy="646331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/>
            <a:r>
              <a:rPr lang="zh-CN" altLang="en-US" dirty="0"/>
              <a:t>业务方选择一张，加工后在微博、微信视频号使用</a:t>
            </a:r>
            <a:endParaRPr lang="zh-CN" dirty="0"/>
          </a:p>
        </p:txBody>
      </p:sp>
      <p:pic>
        <p:nvPicPr>
          <p:cNvPr id="28686" name="Picture 14" descr="https://idoc.longfor.com/editor-server/doc/w2zbDJtSis0A0iXDuJkHzlIQwVBf/resources/6-hqhHl5wqhgV4N-ClKO4zxfpAo0kpo6KmLw8bN5e5Q.png?token=W.5hugMn-0uz9qpzkLqCGPqLssIUTvSkd0niXGTq8yR2ShFiA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4615" y="1209835"/>
            <a:ext cx="2550842" cy="55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5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在龙湖：（案例）品牌部 其他案例</a:t>
            </a:r>
          </a:p>
        </p:txBody>
      </p:sp>
      <p:pic>
        <p:nvPicPr>
          <p:cNvPr id="29698" name="Picture 2" descr="https://idoc.longfor.com/editor-server/doc/w2zbDJtSis0A0iXDuJkHzlIQwVBf/resources/HP8ozowaHvEOZ6X7FVCeDQ0wIJ3ijmVxa1VQGG_WxN4.png?token=W.5hugMn-0uz9qpzkLqCGPqLssIUTvSkd0niXGTq8yR2ShFi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96" y="1213267"/>
            <a:ext cx="2019303" cy="20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s://idoc.longfor.com/editor-server/doc/w2zbDJtSis0A0iXDuJkHzlIQwVBf/resources/aPu4A7VRE6mhekpD53rZom4wnYP6qZovm0DwQzkn-pE.png?token=W.5hugMn-0uz9qpzkLqCGPqLssIUTvSkd0niXGTq8yR2ShFi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575" y="1213267"/>
            <a:ext cx="2031205" cy="20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https://idoc.longfor.com/editor-server/doc/w2zbDJtSis0A0iXDuJkHzlIQwVBf/resources/hg0EWF6VQnwHPTpUINCsxr4yco6FDWxxclPYph8zHPk.png?token=W.5hugMn-0uz9qpzkLqCGPqLssIUTvSkd0niXGTq8yR2ShFiA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96" y="3892515"/>
            <a:ext cx="2019303" cy="202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https://idoc.longfor.com/editor-server/doc/w2zbDJtSis0A0iXDuJkHzlIQwVBf/resources/QXx477cxHtlUy7CmpVPCk-YByuJqZQqH7ek7qsenYGI.png?token=W.5hugMn-0uz9qpzkLqCGPqLssIUTvSkd0niXGTq8yR2ShFiA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575" y="3892515"/>
            <a:ext cx="2027207" cy="202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2336787" y="6180463"/>
            <a:ext cx="1368939" cy="369332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/>
            <a:r>
              <a:rPr lang="zh-CN" altLang="en-US" dirty="0"/>
              <a:t>生日元素</a:t>
            </a:r>
            <a:endParaRPr lang="zh-CN" dirty="0"/>
          </a:p>
        </p:txBody>
      </p:sp>
      <p:pic>
        <p:nvPicPr>
          <p:cNvPr id="29706" name="Picture 10" descr="https://idoc.longfor.com/editor-server/doc/w2zbDJtSis0A0iXDuJkHzlIQwVBf/resources/6Ex25nSbyjc54MSllv_OamfbEkAFMMaB-awrFniW5YY.png?token=W.5hugMn-0uz9qpzkLqCGPqLssIUTvSkd0niXGTq8yR2ShFiA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4331" y="801959"/>
            <a:ext cx="2963341" cy="537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0" name="Picture 14" descr="https://idoc.longfor.com/editor-server/doc/w2zbDJtSis0A0iXDuJkHzlIQwVBf/resources/ld25x94hkmJYDDho42drXDOKRFqwJKA9Aewdg3Xl2EM.png?token=W.5hugMn-0uz9qpzkLqCGPqLssIUTvSkd0niXGTq8yR2ShFiA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17223" y="726273"/>
            <a:ext cx="2736840" cy="56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134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在龙湖：（案例）</a:t>
            </a:r>
            <a:r>
              <a:rPr lang="en-US" altLang="zh-CN" dirty="0"/>
              <a:t>C1</a:t>
            </a:r>
            <a:r>
              <a:rPr lang="zh-CN" altLang="en-US" dirty="0"/>
              <a:t>营销文案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39263" y="156274"/>
            <a:ext cx="3534624" cy="369332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/>
            <a:r>
              <a:rPr lang="en-US" altLang="zh-CN" dirty="0"/>
              <a:t>// 《</a:t>
            </a:r>
            <a:r>
              <a:rPr lang="zh-CN" altLang="en-US" dirty="0"/>
              <a:t>业务人员总结的宣贯材料</a:t>
            </a:r>
            <a:r>
              <a:rPr lang="en-US" altLang="zh-CN" dirty="0"/>
              <a:t>》</a:t>
            </a:r>
            <a:endParaRPr lang="zh-CN" dirty="0"/>
          </a:p>
        </p:txBody>
      </p:sp>
      <p:sp>
        <p:nvSpPr>
          <p:cNvPr id="3" name="矩形 2"/>
          <p:cNvSpPr/>
          <p:nvPr/>
        </p:nvSpPr>
        <p:spPr>
          <a:xfrm>
            <a:off x="316247" y="979229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buClr>
                <a:srgbClr val="FF0000"/>
              </a:buClr>
            </a:pPr>
            <a:r>
              <a:rPr lang="en-US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根据项目卖点，</a:t>
            </a:r>
            <a:r>
              <a:rPr lang="en-US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写阶段推广语主标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06" y="1457709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algn="just"/>
            <a:r>
              <a:rPr lang="zh-CN" altLang="zh-CN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云河颂是龙湖新开发的高端住宅产品，我现在给你介绍它的主要卖点，请你记住并理解：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algn="just"/>
            <a:r>
              <a:rPr lang="en-US" altLang="zh-CN" sz="1400" kern="100" dirty="0">
                <a:solidFill>
                  <a:srgbClr val="111111"/>
                </a:solidFill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sz="1400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【大师艺术】：国内罕见，顶级大师齐聚，传承地域文脉，塔尖定制艺术豪宅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algn="just"/>
            <a:r>
              <a:rPr lang="en-US" altLang="zh-CN" sz="1400" kern="100" dirty="0">
                <a:solidFill>
                  <a:srgbClr val="111111"/>
                </a:solidFill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、大师：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algn="just"/>
            <a:r>
              <a:rPr lang="zh-CN" altLang="zh-CN" sz="1400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①立面大师：</a:t>
            </a:r>
            <a:r>
              <a:rPr lang="en-US" altLang="zh-CN" sz="1400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line+ </a:t>
            </a:r>
            <a:r>
              <a:rPr lang="zh-CN" altLang="zh-CN" sz="1400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孟凡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algn="just"/>
            <a:r>
              <a:rPr lang="zh-CN" altLang="zh-CN" sz="1400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②景观大师：观己（史林川）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….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algn="just"/>
            <a:r>
              <a:rPr lang="en-US" altLang="zh-CN" sz="1400" kern="100" dirty="0">
                <a:solidFill>
                  <a:srgbClr val="111111"/>
                </a:solidFill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、艺术：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algn="just"/>
            <a:r>
              <a:rPr lang="zh-CN" altLang="zh-CN" sz="1400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①文脉灵感：传承城市文脉精神，造藏品云河。西安云河颂取皇城飞檐灵感，造宫阙九天层檐，唐大明宫登堂</a:t>
            </a:r>
            <a:endParaRPr lang="en-US" altLang="zh-CN" sz="1400" kern="100" dirty="0">
              <a:solidFill>
                <a:srgbClr val="11111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600" algn="just"/>
            <a:r>
              <a:rPr lang="en-US" altLang="zh-CN" kern="100" dirty="0">
                <a:solidFill>
                  <a:srgbClr val="11111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….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7355" y="443373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rgbClr val="11111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你是龙湖云河颂的策划负责人，非常善于洞察客户并挖掘产品卖点。</a:t>
            </a:r>
            <a:r>
              <a:rPr lang="en-US" altLang="zh-CN" dirty="0">
                <a:solidFill>
                  <a:srgbClr val="11111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dirty="0">
                <a:solidFill>
                  <a:srgbClr val="11111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请仔细参考上面的云河颂卖点介绍，</a:t>
            </a:r>
            <a:r>
              <a:rPr lang="en-US" altLang="zh-CN" dirty="0">
                <a:solidFill>
                  <a:srgbClr val="11111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dirty="0">
                <a:solidFill>
                  <a:srgbClr val="11111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面向都市白领群体，设计</a:t>
            </a:r>
            <a:r>
              <a:rPr lang="en-US" altLang="zh-CN" dirty="0">
                <a:solidFill>
                  <a:srgbClr val="11111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solidFill>
                  <a:srgbClr val="11111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句广告语，每句</a:t>
            </a:r>
            <a:r>
              <a:rPr lang="en-US" altLang="zh-CN" dirty="0">
                <a:solidFill>
                  <a:srgbClr val="11111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zh-CN" dirty="0">
                <a:solidFill>
                  <a:srgbClr val="11111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个字以内，并分别在每句广告语后给出你的理由，并在最后总结下你的设计思路，希望突出什么重点。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97167" y="1435386"/>
            <a:ext cx="53504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广告语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大师匠心，艺术人居。</a:t>
            </a:r>
            <a:b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理由：强调顶级大师的参与，提升项目品质，吸引追求艺术感的白领群体。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广告语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精工传世，奢享独特。</a:t>
            </a:r>
            <a:b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理由：突出精工细节和稀贵选材，展现产品独特性，满足白领对奢侈品的渴求。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广告语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城央尊崇，私享天地。</a:t>
            </a:r>
            <a:b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理由：凸显项目优越的城市位置，提供私密空间，迎合白领对高品质生活的向往。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：从三个方面入手，分别是艺术特点、精工细节和地理位置。首先强调项目的艺术性和大师设计，提升产品的品质和形象；其次强调精工和奢侈材料，满足白领群体对奢侈品的追求；最后强调项目的城市核心位置以及私密空间，迎合白领对高品质生活的向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638" y="907079"/>
            <a:ext cx="428685" cy="46679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43836" y="941474"/>
            <a:ext cx="1722588" cy="3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AI</a:t>
            </a:r>
            <a:r>
              <a:rPr lang="zh-CN" altLang="en-US" b="1" dirty="0"/>
              <a:t>创意助手</a:t>
            </a:r>
          </a:p>
        </p:txBody>
      </p:sp>
    </p:spTree>
    <p:extLst>
      <p:ext uri="{BB962C8B-B14F-4D97-AF65-F5344CB8AC3E}">
        <p14:creationId xmlns:p14="http://schemas.microsoft.com/office/powerpoint/2010/main" val="11619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给我涨_股民股票qq表情大全_朝夕网QQ表情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649" y="5103147"/>
            <a:ext cx="1722732" cy="17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04" y="4557565"/>
            <a:ext cx="4741328" cy="215031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489" y="1248602"/>
            <a:ext cx="4128661" cy="279500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828668" y="5632721"/>
            <a:ext cx="3407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Gartner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预计，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AIGC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数据量将占所有数据的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10%(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1%)</a:t>
            </a:r>
          </a:p>
        </p:txBody>
      </p:sp>
      <p:sp>
        <p:nvSpPr>
          <p:cNvPr id="12" name="矩形 11"/>
          <p:cNvSpPr/>
          <p:nvPr/>
        </p:nvSpPr>
        <p:spPr>
          <a:xfrm>
            <a:off x="5035147" y="681092"/>
            <a:ext cx="275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美股：</a:t>
            </a:r>
            <a:r>
              <a:rPr lang="zh-CN" altLang="en-US" sz="1600" dirty="0">
                <a:solidFill>
                  <a:srgbClr val="3856F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表现稳重</a:t>
            </a:r>
            <a:endParaRPr lang="en-US" altLang="zh-CN" sz="1600" dirty="0">
              <a:solidFill>
                <a:srgbClr val="3856F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21942" y="3030371"/>
            <a:ext cx="4437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股：</a:t>
            </a:r>
            <a:r>
              <a:rPr lang="zh-CN" altLang="en-US" sz="1600" dirty="0">
                <a:solidFill>
                  <a:srgbClr val="3856F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我们对新科技概念的投资从不落后</a:t>
            </a:r>
            <a:r>
              <a:rPr lang="en-US" altLang="zh-CN" sz="1600" dirty="0">
                <a:solidFill>
                  <a:srgbClr val="3856F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en-US" altLang="zh-CN" dirty="0">
              <a:solidFill>
                <a:srgbClr val="3856F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6742" y="689868"/>
            <a:ext cx="1101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自媒体：</a:t>
            </a:r>
            <a:endParaRPr lang="en-US" altLang="zh-CN" b="1" dirty="0">
              <a:solidFill>
                <a:srgbClr val="12121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713" y="3154507"/>
            <a:ext cx="1704948" cy="3696225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888032" y="820240"/>
            <a:ext cx="0" cy="57481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24193" y="4232175"/>
            <a:ext cx="1635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新闻报导：</a:t>
            </a:r>
            <a:endParaRPr lang="en-US" altLang="zh-CN" b="1" dirty="0">
              <a:solidFill>
                <a:srgbClr val="12121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092" y="1132120"/>
            <a:ext cx="3173065" cy="1684217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2288" y="1115829"/>
            <a:ext cx="3138882" cy="1700508"/>
          </a:xfrm>
          <a:prstGeom prst="rect">
            <a:avLst/>
          </a:prstGeom>
        </p:spPr>
      </p:pic>
      <p:pic>
        <p:nvPicPr>
          <p:cNvPr id="27" name="图片 26" descr="屏幕剪辑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478" y="3663237"/>
            <a:ext cx="2392692" cy="1481419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>
            <a:off x="4970092" y="2880187"/>
            <a:ext cx="705924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714413" y="1096146"/>
            <a:ext cx="1613310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微软：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226-292</a:t>
            </a:r>
          </a:p>
        </p:txBody>
      </p:sp>
      <p:sp>
        <p:nvSpPr>
          <p:cNvPr id="32" name="矩形 31"/>
          <p:cNvSpPr/>
          <p:nvPr/>
        </p:nvSpPr>
        <p:spPr>
          <a:xfrm>
            <a:off x="9984777" y="1115829"/>
            <a:ext cx="1814086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英伟达：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145-285</a:t>
            </a:r>
          </a:p>
        </p:txBody>
      </p:sp>
      <p:sp>
        <p:nvSpPr>
          <p:cNvPr id="33" name="矩形 32"/>
          <p:cNvSpPr/>
          <p:nvPr/>
        </p:nvSpPr>
        <p:spPr>
          <a:xfrm>
            <a:off x="6763494" y="3392673"/>
            <a:ext cx="2358861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三六零：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6.5-22.5</a:t>
            </a:r>
          </a:p>
        </p:txBody>
      </p:sp>
      <p:sp>
        <p:nvSpPr>
          <p:cNvPr id="34" name="矩形 33"/>
          <p:cNvSpPr/>
          <p:nvPr/>
        </p:nvSpPr>
        <p:spPr>
          <a:xfrm>
            <a:off x="9413811" y="3374129"/>
            <a:ext cx="2237359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云从：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15-63</a:t>
            </a:r>
          </a:p>
        </p:txBody>
      </p:sp>
      <p:pic>
        <p:nvPicPr>
          <p:cNvPr id="31" name="图片 30" descr="屏幕剪辑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641" y="3740524"/>
            <a:ext cx="2355781" cy="14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在龙湖：（案例）</a:t>
            </a:r>
            <a:r>
              <a:rPr lang="en-US" altLang="zh-CN" dirty="0"/>
              <a:t>C1</a:t>
            </a:r>
            <a:r>
              <a:rPr lang="zh-CN" altLang="en-US" dirty="0"/>
              <a:t>营销文案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13" y="2804037"/>
            <a:ext cx="428685" cy="46679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26511" y="2838432"/>
            <a:ext cx="1722588" cy="3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AI</a:t>
            </a:r>
            <a:r>
              <a:rPr lang="zh-CN" altLang="en-US" b="1" dirty="0"/>
              <a:t>创意助手</a:t>
            </a:r>
          </a:p>
        </p:txBody>
      </p:sp>
      <p:sp>
        <p:nvSpPr>
          <p:cNvPr id="9" name="矩形 8"/>
          <p:cNvSpPr/>
          <p:nvPr/>
        </p:nvSpPr>
        <p:spPr>
          <a:xfrm>
            <a:off x="180660" y="7250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buClr>
                <a:srgbClr val="FF0000"/>
              </a:buClr>
            </a:pPr>
            <a:r>
              <a:rPr lang="en-US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写小视频</a:t>
            </a:r>
            <a:r>
              <a:rPr lang="en-US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直播脚本（规定时长、环节、人物、卖点、互动需求、特价房，</a:t>
            </a:r>
            <a:r>
              <a:rPr lang="en-US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帮我写直播脚本）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5267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algn="just"/>
            <a:r>
              <a:rPr lang="zh-CN" altLang="zh-CN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现在模拟你是专业的导演、作家，请针对云河颂的景观园林，生成一条</a:t>
            </a:r>
            <a:r>
              <a:rPr lang="en-US" altLang="zh-CN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分钟左右的视频脚本，包含</a:t>
            </a:r>
            <a:r>
              <a:rPr lang="en-US" altLang="zh-CN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条分镜头的示意、对应的推广文案、对应的时长，并在结尾总结你为什么会这么设计。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313" y="327082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分镜头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0:00-0:12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镜头推进园区，慢慢呈现名贵树种，阳光透过树叶洒在地面上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在这里，大自然与人文完美融合，独特的树种为您带来无与伦比的景观体验。</a:t>
            </a:r>
            <a:b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分镜头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0:12-0:24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示意：镜头跟随风景游廊，展示游廊两侧精美的艺术装置和绿意盎然的园林景观。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文案：漫步于风景游廊，欣赏来自非遗大师的艺术装置，感受云河颂的独特魅力。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71198" y="1526735"/>
            <a:ext cx="552077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分镜头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0:24-0:36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示意：镜头移至超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1600m²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玉石水系，展现宁静的水面，波光粼粼。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文案：玉石水系仿佛一幅流动的画卷，为您的生活带来宁静与诗意。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分镨头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0:48-0:60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示意：镜头拉高，俯瞰整个园区，展现园区的整体美感和高端氛围。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文案：云河颂，诠释了城市中的艺术园林，这里是您尊贵生活的终极目的地。</a:t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设计理由：本视频脚本通过五个分镜头，展示了云河颂景观园林的特点和美感。从园区的名贵树种、风景游廊、玉石水系、私密空间到整体氛围，通过不同视角和场景，使观众在短时间内全面了解云河颂的魅力。这样的设计旨在突出产品的优势，吸引目标客户，并激发他们对云河颂高端生活的向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54123" y="137770"/>
            <a:ext cx="3534624" cy="369332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/>
            <a:r>
              <a:rPr lang="en-US" altLang="zh-CN" dirty="0"/>
              <a:t>// 《</a:t>
            </a:r>
            <a:r>
              <a:rPr lang="zh-CN" altLang="en-US" dirty="0"/>
              <a:t>业务人员总结的宣贯材料</a:t>
            </a:r>
            <a:r>
              <a:rPr lang="en-US" altLang="zh-CN" dirty="0"/>
              <a:t>》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53070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在龙湖：（案例）</a:t>
            </a:r>
            <a:r>
              <a:rPr lang="en-US" altLang="zh-CN" dirty="0"/>
              <a:t>C1</a:t>
            </a:r>
            <a:r>
              <a:rPr lang="zh-CN" altLang="en-US" dirty="0"/>
              <a:t>营销文案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0660" y="4136681"/>
            <a:ext cx="2097786" cy="466790"/>
            <a:chOff x="251313" y="2804037"/>
            <a:chExt cx="2097786" cy="466790"/>
          </a:xfrm>
        </p:grpSpPr>
        <p:pic>
          <p:nvPicPr>
            <p:cNvPr id="7" name="图片 6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313" y="2804037"/>
              <a:ext cx="428685" cy="46679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26511" y="2838432"/>
              <a:ext cx="1722588" cy="365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/>
                <a:t>AI</a:t>
              </a:r>
              <a:r>
                <a:rPr lang="zh-CN" altLang="en-US" b="1" dirty="0"/>
                <a:t>创意助手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80660" y="7250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buClr>
                <a:srgbClr val="FF0000"/>
              </a:buClr>
            </a:pPr>
            <a:r>
              <a:rPr lang="en-US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en-US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根据客户描摹、抗性，</a:t>
            </a:r>
            <a:r>
              <a:rPr lang="en-US" altLang="zh-CN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回答化解建议，可进一步追问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754" y="1128735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algn="just"/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现在西安龙湖云河颂项目，你有个客户叫高某，以下是她的描摹 ，她比较犹豫是否要购房，请你讲讲有什么办法可以提升客户的意向？ </a:t>
            </a:r>
          </a:p>
          <a:p>
            <a:pPr marL="228600" algn="just"/>
            <a:endParaRPr lang="en-US" altLang="zh-CN" sz="1600" kern="1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600" algn="just"/>
            <a:r>
              <a:rPr lang="en-US" altLang="zh-CN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在曲江住，觉得项目的地理位置</a:t>
            </a:r>
            <a:r>
              <a:rPr lang="zh-CN" altLang="en-US" sz="16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离市中心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总体是偏</a:t>
            </a:r>
            <a:r>
              <a:rPr lang="zh-CN" altLang="en-US" sz="16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远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的； </a:t>
            </a:r>
          </a:p>
          <a:p>
            <a:pPr marL="228600" algn="just"/>
            <a:r>
              <a:rPr lang="en-US" altLang="zh-CN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认为项目</a:t>
            </a:r>
            <a:r>
              <a:rPr lang="en-US" altLang="zh-CN" sz="16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2.8</a:t>
            </a:r>
            <a:r>
              <a:rPr lang="zh-CN" altLang="en-US" sz="16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的容积率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，不如纯粹洋房社区低密，位置也没有部分曲江项目好，她同时也在观望的泰发祥檀府项目；</a:t>
            </a:r>
          </a:p>
          <a:p>
            <a:pPr marL="228600" algn="just"/>
            <a:r>
              <a:rPr lang="en-US" altLang="zh-CN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觉得云河颂就是一个高层园区，她是买</a:t>
            </a:r>
            <a:r>
              <a:rPr lang="en-US" altLang="zh-CN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245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平米的大户型，但因为有不少买</a:t>
            </a:r>
            <a:r>
              <a:rPr lang="en-US" altLang="zh-CN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186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平米的客户入场，在她眼里，她认为</a:t>
            </a:r>
            <a:r>
              <a:rPr lang="en-US" altLang="zh-CN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186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平米是刚需客户，觉得</a:t>
            </a:r>
            <a:r>
              <a:rPr lang="zh-CN" altLang="en-US" sz="16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圈层不纯粹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 </a:t>
            </a:r>
          </a:p>
          <a:p>
            <a:pPr marL="228600" algn="just"/>
            <a:r>
              <a:rPr lang="en-US" altLang="zh-CN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认为</a:t>
            </a:r>
            <a:r>
              <a:rPr lang="zh-CN" altLang="en-US" sz="16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小区地块小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，也是一个很大的抗性</a:t>
            </a:r>
            <a:r>
              <a:rPr lang="en-US" altLang="zh-CN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1600" kern="1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10792" y="1094340"/>
            <a:ext cx="526786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项目比较：与泰发祥檀府项目相比，云河颂在艺术氛围、大师设计和精工细节等方面具有明显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。同时，容积率</a:t>
            </a:r>
            <a:r>
              <a:rPr lang="en-US" altLang="zh-CN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</a:t>
            </a: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既保证了小区的宽敞度，又符合现代都市居民的生活需求</a:t>
            </a: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圈层问题：云河颂虽然有</a:t>
            </a:r>
            <a:r>
              <a:rPr lang="en-US" altLang="zh-CN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186</a:t>
            </a: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平米的户型，但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项目本身的定位和设计都是以高端人群为主</a:t>
            </a: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。购买者无论是刚需还是改善性需求，都有一定的经济实力和品味。此外，项目的艺术氛围、高品质的建筑和景观设计，也将吸引更多高端人群，形成良好的社区圈层。</a:t>
            </a:r>
            <a:b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小区规模：云河颂虽然地块相对较小，但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这样的规模能够保证项目的高品质和精致程度</a:t>
            </a: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。此外，小区内的绿化率高、设施齐全，为高静提供了一个舒适的生活环境。</a:t>
            </a:r>
            <a:b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要提升高静的购买意向，可以从项目的交通便利性、项目优势比较、圈层问题和小区规模等方面进行分析，让她了解云河颂的优点和特色，从而提高购房意愿。同时，了解高静的需求，针对性地展示云河颂的优势，更能引起她的兴趣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0660" y="477856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作为地产销售顾问，我会从以下几个方面去说服高静，提升她购买云河颂的意向：</a:t>
            </a:r>
            <a:b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6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交通便利性：虽然云河颂相对市中心有一定距离，但周边的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交通设施完善</a:t>
            </a: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，如地铁、公交等，方便高静快速到达市中心。而且，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远离市中心的喧嚣，享有更好的生活品质和环境</a:t>
            </a:r>
            <a: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sz="16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54123" y="137770"/>
            <a:ext cx="3534624" cy="369332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Segoe UI"/>
                <a:ea typeface="微软雅黑"/>
              </a:defRPr>
            </a:lvl9pPr>
          </a:lstStyle>
          <a:p>
            <a:pPr lvl="0"/>
            <a:r>
              <a:rPr lang="en-US" altLang="zh-CN" dirty="0"/>
              <a:t>// 《</a:t>
            </a:r>
            <a:r>
              <a:rPr lang="zh-CN" altLang="en-US" dirty="0"/>
              <a:t>业务人员总结的宣贯材料</a:t>
            </a:r>
            <a:r>
              <a:rPr lang="en-US" altLang="zh-CN" dirty="0"/>
              <a:t>》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228159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在龙湖：（案例）</a:t>
            </a:r>
            <a:r>
              <a:rPr lang="en-US" altLang="zh-CN" dirty="0"/>
              <a:t>C2</a:t>
            </a:r>
            <a:r>
              <a:rPr lang="zh-CN" altLang="en-US" dirty="0"/>
              <a:t>卡券创意自动生成</a:t>
            </a:r>
          </a:p>
        </p:txBody>
      </p:sp>
      <p:pic>
        <p:nvPicPr>
          <p:cNvPr id="30722" name="Picture 2" descr="https://idoc.longfor.com/editor-server/doc/w2zbDJtSis0A0iXDuJkHzlIQwVBf/resources/KBJTdyvcvdGSo-FCxpotI7rcsi_8snRZVQR7t66JDTE.png?token=W.5hugMn-0uz9qpzkLqCGPqLssIUTvSkd0niXGTq8yR2ShFi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26" y="1991052"/>
            <a:ext cx="3006900" cy="12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https://idoc.longfor.com/editor-server/doc/w2zbDJtSis0A0iXDuJkHzlIQwVBf/resources/AbzuX2VJqQqekiYMCyTTTTVVEvo-yC1omWG60HFgh8s.png?token=W.5hugMn-0uz9qpzkLqCGPqLssIUTvSkd0niXGTq8yR2ShFi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132" y="3769890"/>
            <a:ext cx="3037794" cy="263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63132" y="3400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体现优惠力度</a:t>
            </a:r>
          </a:p>
        </p:txBody>
      </p:sp>
      <p:sp>
        <p:nvSpPr>
          <p:cNvPr id="6" name="矩形 5"/>
          <p:cNvSpPr/>
          <p:nvPr/>
        </p:nvSpPr>
        <p:spPr>
          <a:xfrm>
            <a:off x="3680876" y="340055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针对女性群体</a:t>
            </a:r>
          </a:p>
        </p:txBody>
      </p:sp>
      <p:pic>
        <p:nvPicPr>
          <p:cNvPr id="30730" name="Picture 10" descr="https://idoc.longfor.com/editor-server/doc/w2zbDJtSis0A0iXDuJkHzlIQwVBf/resources/R4tTOnrIdb7C9VfIKDTbJE2p9N9C9JFpx6uEBsK2m8o.png?token=W.5hugMn-0uz9qpzkLqCGPqLssIUTvSkd0niXGTq8yR2ShFiA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876" y="3769889"/>
            <a:ext cx="2736770" cy="11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https://idoc.longfor.com/editor-server/doc/w2zbDJtSis0A0iXDuJkHzlIQwVBf/resources/gEU2ii16Ucr8pPa_cGqbVk1nFAajm-qXfYz1RqhbdeY.png?token=W.5hugMn-0uz9qpzkLqCGPqLssIUTvSkd0niXGTq8yR2ShFiA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1430" y="3769890"/>
            <a:ext cx="2846970" cy="12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7211430" y="34162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品牌上新</a:t>
            </a:r>
          </a:p>
        </p:txBody>
      </p:sp>
      <p:sp>
        <p:nvSpPr>
          <p:cNvPr id="20" name="矩形 19"/>
          <p:cNvSpPr/>
          <p:nvPr/>
        </p:nvSpPr>
        <p:spPr>
          <a:xfrm>
            <a:off x="134982" y="978193"/>
            <a:ext cx="7228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/>
            <a:r>
              <a:rPr lang="zh-CN" altLang="en-US" sz="1600" kern="1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痛点：</a:t>
            </a:r>
            <a:r>
              <a:rPr lang="en-US" altLang="zh-CN" sz="1600" kern="1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、物料图片不符合手机端；</a:t>
            </a:r>
            <a:r>
              <a:rPr lang="en-US" altLang="zh-CN" sz="1600" kern="1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、物料更新慢；</a:t>
            </a:r>
            <a:r>
              <a:rPr lang="en-US" altLang="zh-CN" sz="1600" kern="1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、出图成本高</a:t>
            </a:r>
          </a:p>
        </p:txBody>
      </p:sp>
      <p:sp>
        <p:nvSpPr>
          <p:cNvPr id="21" name="矩形 20"/>
          <p:cNvSpPr/>
          <p:nvPr/>
        </p:nvSpPr>
        <p:spPr>
          <a:xfrm>
            <a:off x="3680876" y="5546503"/>
            <a:ext cx="7228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/>
            <a:r>
              <a:rPr lang="en-US" altLang="zh-CN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1600" kern="1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真实案例</a:t>
            </a:r>
          </a:p>
        </p:txBody>
      </p:sp>
    </p:spTree>
    <p:extLst>
      <p:ext uri="{BB962C8B-B14F-4D97-AF65-F5344CB8AC3E}">
        <p14:creationId xmlns:p14="http://schemas.microsoft.com/office/powerpoint/2010/main" val="311961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在龙湖：（案例）</a:t>
            </a:r>
            <a:r>
              <a:rPr lang="en-US" altLang="zh-CN" dirty="0"/>
              <a:t>C1</a:t>
            </a:r>
            <a:r>
              <a:rPr lang="zh-CN" altLang="en-US" dirty="0"/>
              <a:t>线稿生成效果图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4861A93B-12D0-6B38-6D63-130D136A6D29}"/>
              </a:ext>
            </a:extLst>
          </p:cNvPr>
          <p:cNvGrpSpPr/>
          <p:nvPr/>
        </p:nvGrpSpPr>
        <p:grpSpPr>
          <a:xfrm>
            <a:off x="2167464" y="1651000"/>
            <a:ext cx="1714500" cy="5015075"/>
            <a:chOff x="2266182" y="1651000"/>
            <a:chExt cx="1714500" cy="5015075"/>
          </a:xfrm>
        </p:grpSpPr>
        <p:sp>
          <p:nvSpPr>
            <p:cNvPr id="3" name="文本框 2">
              <a:extLst>
                <a:ext uri="{FF2B5EF4-FFF2-40B4-BE49-F238E27FC236}">
                  <a16:creationId xmlns="" xmlns:a16="http://schemas.microsoft.com/office/drawing/2014/main" id="{A915D113-7DBC-EDBE-C0DB-8F6554ADE41F}"/>
                </a:ext>
              </a:extLst>
            </p:cNvPr>
            <p:cNvSpPr txBox="1"/>
            <p:nvPr/>
          </p:nvSpPr>
          <p:spPr>
            <a:xfrm>
              <a:off x="2611743" y="6296743"/>
              <a:ext cx="1368939" cy="369332"/>
            </a:xfrm>
            <a:prstGeom prst="rect">
              <a:avLst/>
            </a:prstGeom>
            <a:ln w="12700">
              <a:prstDash val="solid"/>
            </a:ln>
          </p:spPr>
          <p:txBody>
            <a:bodyPr wrap="square">
              <a:spAutoFit/>
            </a:bodyPr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9pPr>
            </a:lstStyle>
            <a:p>
              <a:pPr lvl="0"/>
              <a:r>
                <a:rPr lang="zh-CN" altLang="en-US" dirty="0"/>
                <a:t>线稿图</a:t>
              </a:r>
              <a:endParaRPr lang="zh-CN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B6670A65-F824-96E8-9B02-621BA889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182" y="1651000"/>
              <a:ext cx="1714500" cy="3556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D984371B-DD8E-6363-A31C-CC75DF3AE0BC}"/>
              </a:ext>
            </a:extLst>
          </p:cNvPr>
          <p:cNvGrpSpPr/>
          <p:nvPr/>
        </p:nvGrpSpPr>
        <p:grpSpPr>
          <a:xfrm>
            <a:off x="6849100" y="1080978"/>
            <a:ext cx="4303515" cy="5585097"/>
            <a:chOff x="6201400" y="1065821"/>
            <a:chExt cx="4303515" cy="5585097"/>
          </a:xfrm>
        </p:grpSpPr>
        <p:pic>
          <p:nvPicPr>
            <p:cNvPr id="2054" name="Picture 6">
              <a:extLst>
                <a:ext uri="{FF2B5EF4-FFF2-40B4-BE49-F238E27FC236}">
                  <a16:creationId xmlns="" xmlns:a16="http://schemas.microsoft.com/office/drawing/2014/main" id="{3597A0DF-D6FF-4B06-21DB-C664F1863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400" y="1065822"/>
              <a:ext cx="2145407" cy="2502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="" xmlns:a16="http://schemas.microsoft.com/office/drawing/2014/main" id="{EE9320F2-917A-AC04-AE6E-6884BE431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507" y="1065821"/>
              <a:ext cx="2145408" cy="250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="" xmlns:a16="http://schemas.microsoft.com/office/drawing/2014/main" id="{0545251B-E11C-89DD-7D68-5E7A08C8E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400" y="3582378"/>
              <a:ext cx="2145407" cy="2502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="" xmlns:a16="http://schemas.microsoft.com/office/drawing/2014/main" id="{2BDC04D1-9BC2-F835-9D98-AE6E15953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8618" y="3581400"/>
              <a:ext cx="2145407" cy="2502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ED648303-2B34-733C-9497-2353692F8C7C}"/>
                </a:ext>
              </a:extLst>
            </p:cNvPr>
            <p:cNvSpPr txBox="1"/>
            <p:nvPr/>
          </p:nvSpPr>
          <p:spPr>
            <a:xfrm>
              <a:off x="7662337" y="6281586"/>
              <a:ext cx="1368939" cy="369332"/>
            </a:xfrm>
            <a:prstGeom prst="rect">
              <a:avLst/>
            </a:prstGeom>
            <a:ln w="12700">
              <a:prstDash val="solid"/>
            </a:ln>
          </p:spPr>
          <p:txBody>
            <a:bodyPr wrap="square">
              <a:spAutoFit/>
            </a:bodyPr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Segoe UI"/>
                  <a:ea typeface="微软雅黑"/>
                </a:defRPr>
              </a:lvl9pPr>
            </a:lstStyle>
            <a:p>
              <a:pPr lvl="0"/>
              <a:r>
                <a:rPr lang="zh-CN" altLang="en-US" dirty="0"/>
                <a:t>初步效果图</a:t>
              </a:r>
              <a:endParaRPr 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750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在龙湖：（案例）</a:t>
            </a:r>
            <a:r>
              <a:rPr lang="en-US" altLang="zh-CN" dirty="0"/>
              <a:t>C4</a:t>
            </a:r>
            <a:r>
              <a:rPr lang="zh-CN" altLang="en-US" dirty="0"/>
              <a:t>租售小红书文案</a:t>
            </a:r>
          </a:p>
        </p:txBody>
      </p:sp>
      <p:sp>
        <p:nvSpPr>
          <p:cNvPr id="5" name="矩形 4"/>
          <p:cNvSpPr/>
          <p:nvPr/>
        </p:nvSpPr>
        <p:spPr>
          <a:xfrm>
            <a:off x="314792" y="1219255"/>
            <a:ext cx="350322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 成都市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区县 郫都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商圈 郫县城区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小区名称 湖弗莱明戈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建筑年代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小区配套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小区安全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房源类型 出售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规划用途 普通住宅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楼层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总楼层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居室（户型）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阳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建筑面积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72.15㎡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套内面积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朝向 东南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装修保养 精装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配备电梯 是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用水类型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用电类型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</p:txBody>
      </p:sp>
      <p:sp>
        <p:nvSpPr>
          <p:cNvPr id="12" name="矩形 11"/>
          <p:cNvSpPr/>
          <p:nvPr/>
        </p:nvSpPr>
        <p:spPr>
          <a:xfrm>
            <a:off x="3818021" y="1219255"/>
            <a:ext cx="228941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燃气入户 是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附带车位 否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附带家电 否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附带家具 否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出售动机 换房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价格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付款要求 不限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优势标签 热卖；急售；新推；近地铁；随时看房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房源优势 诚心卖的，中间楼层，对中庭</a:t>
            </a: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7886" y="1219255"/>
            <a:ext cx="5180243" cy="495695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3964" y="808916"/>
            <a:ext cx="49111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/>
            <a:r>
              <a:rPr lang="zh-CN" altLang="en-US" sz="1600" kern="1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房源信息：</a:t>
            </a:r>
          </a:p>
        </p:txBody>
      </p:sp>
      <p:sp>
        <p:nvSpPr>
          <p:cNvPr id="17" name="矩形 16"/>
          <p:cNvSpPr/>
          <p:nvPr/>
        </p:nvSpPr>
        <p:spPr>
          <a:xfrm>
            <a:off x="6398512" y="855428"/>
            <a:ext cx="49111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/>
            <a:r>
              <a:rPr lang="zh-CN" altLang="en-US" sz="1600" kern="1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生成文案：</a:t>
            </a:r>
          </a:p>
        </p:txBody>
      </p:sp>
    </p:spTree>
    <p:extLst>
      <p:ext uri="{BB962C8B-B14F-4D97-AF65-F5344CB8AC3E}">
        <p14:creationId xmlns:p14="http://schemas.microsoft.com/office/powerpoint/2010/main" val="10305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568201" y="2708616"/>
            <a:ext cx="2325123" cy="14310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机器学习平台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RPA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577027" y="476275"/>
            <a:ext cx="3949415" cy="508709"/>
            <a:chOff x="18585392" y="12381956"/>
            <a:chExt cx="3127807" cy="604926"/>
          </a:xfrm>
        </p:grpSpPr>
        <p:grpSp>
          <p:nvGrpSpPr>
            <p:cNvPr id="35" name="组合 34"/>
            <p:cNvGrpSpPr/>
            <p:nvPr/>
          </p:nvGrpSpPr>
          <p:grpSpPr>
            <a:xfrm>
              <a:off x="18585392" y="12540432"/>
              <a:ext cx="3127807" cy="347241"/>
              <a:chOff x="1002245" y="13769449"/>
              <a:chExt cx="19369805" cy="483655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002245" y="14011275"/>
                <a:ext cx="19366046" cy="0"/>
              </a:xfrm>
              <a:prstGeom prst="line">
                <a:avLst/>
              </a:prstGeom>
              <a:ln w="28575">
                <a:solidFill>
                  <a:srgbClr val="012D8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5400000">
                <a:off x="772538" y="14011277"/>
                <a:ext cx="483655" cy="0"/>
              </a:xfrm>
              <a:prstGeom prst="line">
                <a:avLst/>
              </a:prstGeom>
              <a:ln w="28575">
                <a:solidFill>
                  <a:srgbClr val="012D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5400000">
                <a:off x="20130222" y="14011277"/>
                <a:ext cx="483655" cy="0"/>
              </a:xfrm>
              <a:prstGeom prst="line">
                <a:avLst/>
              </a:prstGeom>
              <a:ln w="28575">
                <a:solidFill>
                  <a:srgbClr val="012D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圆角矩形 35"/>
            <p:cNvSpPr/>
            <p:nvPr/>
          </p:nvSpPr>
          <p:spPr>
            <a:xfrm>
              <a:off x="19035609" y="12381956"/>
              <a:ext cx="1946262" cy="60492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837" tIns="17419" rIns="34837" bIns="174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rgbClr val="1039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智能化决策：增收 </a:t>
              </a:r>
              <a:r>
                <a:rPr lang="en-US" altLang="zh-CN" sz="1400" b="1" dirty="0">
                  <a:solidFill>
                    <a:srgbClr val="1039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400" b="1" dirty="0">
                  <a:solidFill>
                    <a:srgbClr val="1039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提效</a:t>
              </a:r>
            </a:p>
          </p:txBody>
        </p:sp>
      </p:grpSp>
      <p:sp>
        <p:nvSpPr>
          <p:cNvPr id="37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000" b="1" dirty="0">
                <a:solidFill>
                  <a:srgbClr val="3856F5"/>
                </a:solidFill>
              </a:rPr>
              <a:t>人工智能产品总图刷新（</a:t>
            </a:r>
            <a:r>
              <a:rPr lang="en-US" altLang="zh-CN" sz="2000" b="1" dirty="0">
                <a:solidFill>
                  <a:srgbClr val="3856F5"/>
                </a:solidFill>
              </a:rPr>
              <a:t>2022</a:t>
            </a:r>
            <a:r>
              <a:rPr lang="zh-CN" altLang="en-US" sz="2000" b="1" dirty="0">
                <a:solidFill>
                  <a:srgbClr val="3856F5"/>
                </a:solidFill>
              </a:rPr>
              <a:t>年</a:t>
            </a:r>
            <a:r>
              <a:rPr lang="en-US" altLang="zh-CN" sz="2000" b="1" dirty="0">
                <a:solidFill>
                  <a:srgbClr val="3856F5"/>
                </a:solidFill>
              </a:rPr>
              <a:t>12</a:t>
            </a:r>
            <a:r>
              <a:rPr lang="zh-CN" altLang="en-US" sz="2000" b="1" dirty="0">
                <a:solidFill>
                  <a:srgbClr val="3856F5"/>
                </a:solidFill>
              </a:rPr>
              <a:t>月）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610634" y="490321"/>
            <a:ext cx="7010764" cy="508709"/>
            <a:chOff x="18585392" y="12398759"/>
            <a:chExt cx="3127807" cy="604926"/>
          </a:xfrm>
        </p:grpSpPr>
        <p:grpSp>
          <p:nvGrpSpPr>
            <p:cNvPr id="23" name="组合 22"/>
            <p:cNvGrpSpPr/>
            <p:nvPr/>
          </p:nvGrpSpPr>
          <p:grpSpPr>
            <a:xfrm>
              <a:off x="18585392" y="12540432"/>
              <a:ext cx="3127807" cy="347241"/>
              <a:chOff x="1002245" y="13769449"/>
              <a:chExt cx="19369805" cy="483655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1002245" y="14011275"/>
                <a:ext cx="19366046" cy="0"/>
              </a:xfrm>
              <a:prstGeom prst="line">
                <a:avLst/>
              </a:prstGeom>
              <a:ln w="28575">
                <a:solidFill>
                  <a:srgbClr val="10398E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rot="5400000">
                <a:off x="772538" y="14011277"/>
                <a:ext cx="483655" cy="0"/>
              </a:xfrm>
              <a:prstGeom prst="line">
                <a:avLst/>
              </a:prstGeom>
              <a:ln w="28575">
                <a:solidFill>
                  <a:srgbClr val="012D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5400000">
                <a:off x="20130222" y="14011277"/>
                <a:ext cx="483655" cy="0"/>
              </a:xfrm>
              <a:prstGeom prst="line">
                <a:avLst/>
              </a:prstGeom>
              <a:ln w="28575">
                <a:solidFill>
                  <a:srgbClr val="012D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圆角矩形 23"/>
            <p:cNvSpPr/>
            <p:nvPr/>
          </p:nvSpPr>
          <p:spPr>
            <a:xfrm>
              <a:off x="18859372" y="12398759"/>
              <a:ext cx="2259821" cy="60492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837" tIns="17419" rIns="34837" bIns="174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12D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价值提升 </a:t>
              </a:r>
              <a:r>
                <a:rPr lang="en-US" altLang="zh-CN" sz="1400" b="1" dirty="0">
                  <a:solidFill>
                    <a:srgbClr val="012D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1400" b="1" dirty="0">
                  <a:solidFill>
                    <a:srgbClr val="012D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流量转化： 增收 </a:t>
              </a:r>
              <a:r>
                <a:rPr lang="en-US" altLang="zh-CN" sz="1400" b="1" dirty="0">
                  <a:solidFill>
                    <a:srgbClr val="012D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400" b="1" dirty="0">
                  <a:solidFill>
                    <a:srgbClr val="012D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提效</a:t>
              </a:r>
            </a:p>
          </p:txBody>
        </p:sp>
      </p:grpSp>
      <p:sp>
        <p:nvSpPr>
          <p:cNvPr id="47" name="矩形 46"/>
          <p:cNvSpPr/>
          <p:nvPr/>
        </p:nvSpPr>
        <p:spPr>
          <a:xfrm>
            <a:off x="4497065" y="5907381"/>
            <a:ext cx="3410414" cy="8759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数据平台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039833" y="5899148"/>
            <a:ext cx="3432231" cy="884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训练平台</a:t>
            </a:r>
          </a:p>
        </p:txBody>
      </p:sp>
      <p:sp>
        <p:nvSpPr>
          <p:cNvPr id="50" name="矩形 49"/>
          <p:cNvSpPr/>
          <p:nvPr/>
        </p:nvSpPr>
        <p:spPr>
          <a:xfrm>
            <a:off x="525630" y="5900318"/>
            <a:ext cx="3843688" cy="9022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推理平台</a:t>
            </a:r>
          </a:p>
        </p:txBody>
      </p:sp>
      <p:sp>
        <p:nvSpPr>
          <p:cNvPr id="15" name="矩形 14"/>
          <p:cNvSpPr/>
          <p:nvPr/>
        </p:nvSpPr>
        <p:spPr>
          <a:xfrm>
            <a:off x="6120852" y="4488782"/>
            <a:ext cx="5374226" cy="1348952"/>
          </a:xfrm>
          <a:prstGeom prst="rect">
            <a:avLst/>
          </a:prstGeom>
          <a:solidFill>
            <a:srgbClr val="B15F9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自然语言处理平台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6256953" y="4824000"/>
            <a:ext cx="5117080" cy="90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文本分类、信息抽取、情感识别、实体识别等技术，代替人工对文档资料、日常对话、评论总结等语料数据进行解析与结构化，为客户描摹、客户心声、客服智能质检、搜索对话等场景提供基础的自然语言处理能力。</a:t>
            </a:r>
          </a:p>
        </p:txBody>
      </p:sp>
      <p:sp>
        <p:nvSpPr>
          <p:cNvPr id="54" name="矩形 53"/>
          <p:cNvSpPr/>
          <p:nvPr/>
        </p:nvSpPr>
        <p:spPr>
          <a:xfrm>
            <a:off x="4597013" y="908609"/>
            <a:ext cx="7023023" cy="1400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搜索推荐平台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64258" y="2693593"/>
            <a:ext cx="4201676" cy="14382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对话机器人平台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67039" y="909121"/>
            <a:ext cx="3930026" cy="13888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机器学习平台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4596155" y="6193552"/>
            <a:ext cx="3168833" cy="50980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模型训练生产的基础数据设施，提供特征加工、数据标注生产的能力。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8141485" y="6200797"/>
            <a:ext cx="3214571" cy="5025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模型开发生产的基础平台设施，训练视觉、自然语言、机器学习模型。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11411" y="6233803"/>
            <a:ext cx="3625553" cy="5025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模型在线提供服务的基础平台设施，通过弹性调度、模型加速等手段优化算力成本，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3070814" y="3049851"/>
            <a:ext cx="1910619" cy="93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对话机器人：替代人工为客户提供在线对话服务，如智能客服、内部龙小湖、三单机器人等。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703765" y="3049851"/>
            <a:ext cx="2066731" cy="93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机器人：替代人工进行自动化的计算机操作，如付薪、报盘、对账、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运维等操作。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097809" y="3049851"/>
            <a:ext cx="1963636" cy="93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知识库：提供统一的知识积累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使用能力来辅助业务工作，如坐席知识库、用户帮助中心等。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4755726" y="1266789"/>
            <a:ext cx="6716338" cy="8856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为各数字化产品提供搜索排序、个性化推荐、广告引流等流量分发服务，提升员工工作效率、提升用户体验以及流量转化效果。如云图梭、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享家、珑珠优选、塘鹅等搜索与推荐。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778693" y="1253715"/>
            <a:ext cx="3526512" cy="8987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智能决策：用机器学习技术拟合数据中的相关性规律，代替人工进行精准决策或辅助决策。如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享家商机推荐、价格销量测算等。</a:t>
            </a:r>
          </a:p>
        </p:txBody>
      </p:sp>
      <p:sp>
        <p:nvSpPr>
          <p:cNvPr id="53" name="矩形 52"/>
          <p:cNvSpPr/>
          <p:nvPr/>
        </p:nvSpPr>
        <p:spPr>
          <a:xfrm>
            <a:off x="7247189" y="2687685"/>
            <a:ext cx="1596560" cy="14382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视频云（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7423748" y="3049851"/>
            <a:ext cx="1256227" cy="936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利用视觉算法代替人工线下的巡检工作。</a:t>
            </a:r>
          </a:p>
        </p:txBody>
      </p:sp>
      <p:sp>
        <p:nvSpPr>
          <p:cNvPr id="68" name="矩形 67"/>
          <p:cNvSpPr/>
          <p:nvPr/>
        </p:nvSpPr>
        <p:spPr>
          <a:xfrm>
            <a:off x="-13475" y="5899147"/>
            <a:ext cx="436725" cy="8958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-13475" y="4256976"/>
            <a:ext cx="436725" cy="1574130"/>
          </a:xfrm>
          <a:prstGeom prst="rect">
            <a:avLst/>
          </a:prstGeom>
          <a:solidFill>
            <a:srgbClr val="B15F9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基础技术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-13476" y="627796"/>
            <a:ext cx="436725" cy="34981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应用技术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63379" y="2362727"/>
            <a:ext cx="10902145" cy="387122"/>
            <a:chOff x="18585392" y="12646584"/>
            <a:chExt cx="3127807" cy="354691"/>
          </a:xfrm>
        </p:grpSpPr>
        <p:grpSp>
          <p:nvGrpSpPr>
            <p:cNvPr id="29" name="组合 28"/>
            <p:cNvGrpSpPr/>
            <p:nvPr/>
          </p:nvGrpSpPr>
          <p:grpSpPr>
            <a:xfrm>
              <a:off x="18585392" y="12646584"/>
              <a:ext cx="3127807" cy="354691"/>
              <a:chOff x="1002245" y="13917311"/>
              <a:chExt cx="19369806" cy="494032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002245" y="14192117"/>
                <a:ext cx="19366046" cy="0"/>
              </a:xfrm>
              <a:prstGeom prst="line">
                <a:avLst/>
              </a:prstGeom>
              <a:ln w="28575">
                <a:solidFill>
                  <a:srgbClr val="484F9C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5400000">
                <a:off x="796847" y="14159138"/>
                <a:ext cx="483653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5400000">
                <a:off x="20130223" y="14169515"/>
                <a:ext cx="483656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圆角矩形 29"/>
            <p:cNvSpPr/>
            <p:nvPr/>
          </p:nvSpPr>
          <p:spPr>
            <a:xfrm>
              <a:off x="19468601" y="12723099"/>
              <a:ext cx="977999" cy="1823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837" tIns="17419" rIns="34837" bIns="174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替代</a:t>
              </a:r>
              <a:r>
                <a:rPr lang="en-US" altLang="zh-CN" sz="1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 人工：降本 </a:t>
              </a:r>
              <a:r>
                <a:rPr lang="en-US" altLang="zh-CN" sz="1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提效 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49027" y="4256976"/>
            <a:ext cx="10938768" cy="292010"/>
            <a:chOff x="18585392" y="12540432"/>
            <a:chExt cx="3127807" cy="347241"/>
          </a:xfrm>
        </p:grpSpPr>
        <p:grpSp>
          <p:nvGrpSpPr>
            <p:cNvPr id="74" name="组合 73"/>
            <p:cNvGrpSpPr/>
            <p:nvPr/>
          </p:nvGrpSpPr>
          <p:grpSpPr>
            <a:xfrm>
              <a:off x="18585392" y="12540432"/>
              <a:ext cx="3127807" cy="347241"/>
              <a:chOff x="1002245" y="13769449"/>
              <a:chExt cx="19369805" cy="483655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1002245" y="13974947"/>
                <a:ext cx="19366046" cy="0"/>
              </a:xfrm>
              <a:prstGeom prst="line">
                <a:avLst/>
              </a:prstGeom>
              <a:ln w="28575">
                <a:solidFill>
                  <a:srgbClr val="B15F9D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5400000">
                <a:off x="772538" y="14011277"/>
                <a:ext cx="483655" cy="0"/>
              </a:xfrm>
              <a:prstGeom prst="line">
                <a:avLst/>
              </a:prstGeom>
              <a:ln w="28575">
                <a:solidFill>
                  <a:srgbClr val="B15F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5400000">
                <a:off x="20130222" y="14011277"/>
                <a:ext cx="483655" cy="0"/>
              </a:xfrm>
              <a:prstGeom prst="line">
                <a:avLst/>
              </a:prstGeom>
              <a:ln w="28575">
                <a:solidFill>
                  <a:srgbClr val="B15F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圆角矩形 74"/>
            <p:cNvSpPr/>
            <p:nvPr/>
          </p:nvSpPr>
          <p:spPr>
            <a:xfrm>
              <a:off x="19681526" y="12541266"/>
              <a:ext cx="906460" cy="27710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837" tIns="17419" rIns="34837" bIns="174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rgbClr val="B15F9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数据结构化： 降本 </a:t>
              </a:r>
              <a:r>
                <a:rPr lang="en-US" altLang="zh-CN" sz="1400" b="1" dirty="0">
                  <a:solidFill>
                    <a:srgbClr val="B15F9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400" b="1" dirty="0">
                  <a:solidFill>
                    <a:srgbClr val="B15F9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提效 </a:t>
              </a:r>
              <a:r>
                <a:rPr lang="en-US" altLang="zh-CN" sz="1400" b="1" dirty="0">
                  <a:solidFill>
                    <a:srgbClr val="B15F9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400" b="1" dirty="0">
                  <a:solidFill>
                    <a:srgbClr val="B15F9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增收 </a:t>
              </a:r>
              <a:r>
                <a:rPr lang="en-US" altLang="zh-CN" sz="1400" b="1" dirty="0">
                  <a:solidFill>
                    <a:srgbClr val="B15F9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</a:t>
              </a:r>
              <a:r>
                <a:rPr lang="zh-CN" altLang="en-US" sz="1400" b="1" dirty="0">
                  <a:solidFill>
                    <a:srgbClr val="B15F9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0997" y="4489692"/>
            <a:ext cx="5400000" cy="1341413"/>
            <a:chOff x="550997" y="4448748"/>
            <a:chExt cx="5400000" cy="1341413"/>
          </a:xfrm>
        </p:grpSpPr>
        <p:sp>
          <p:nvSpPr>
            <p:cNvPr id="14" name="矩形 13"/>
            <p:cNvSpPr/>
            <p:nvPr/>
          </p:nvSpPr>
          <p:spPr>
            <a:xfrm>
              <a:off x="550997" y="4448748"/>
              <a:ext cx="5400000" cy="1341413"/>
            </a:xfrm>
            <a:prstGeom prst="rect">
              <a:avLst/>
            </a:prstGeom>
            <a:solidFill>
              <a:srgbClr val="B15F9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计算机视觉平台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653307" y="4783056"/>
              <a:ext cx="5218104" cy="90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图像理解、视频理解、文字识别、人脸识别等技术，代替人工操作对摄像头视频、拍照图片、扫描件等视觉材料进行分析与结构化处理，为视频巡检、票据识别、房源审核、人员计数、登录认证等场景提供基础的计算机视觉能力。</a:t>
              </a:r>
            </a:p>
          </p:txBody>
        </p:sp>
      </p:grpSp>
      <p:sp>
        <p:nvSpPr>
          <p:cNvPr id="71" name="矩形 70"/>
          <p:cNvSpPr/>
          <p:nvPr/>
        </p:nvSpPr>
        <p:spPr>
          <a:xfrm>
            <a:off x="8973392" y="2680663"/>
            <a:ext cx="2492616" cy="14589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9110741" y="3009414"/>
            <a:ext cx="2172092" cy="972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837" tIns="17419" rIns="34837" bIns="174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内容生成技术，辅助员工工作，提升工作效率、工作质量。</a:t>
            </a:r>
          </a:p>
        </p:txBody>
      </p:sp>
      <p:sp>
        <p:nvSpPr>
          <p:cNvPr id="87" name="矩形 86"/>
          <p:cNvSpPr>
            <a:spLocks/>
          </p:cNvSpPr>
          <p:nvPr/>
        </p:nvSpPr>
        <p:spPr>
          <a:xfrm>
            <a:off x="8882829" y="2446238"/>
            <a:ext cx="2738569" cy="1810738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94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>
          <a:xfrm>
            <a:off x="93964" y="136527"/>
            <a:ext cx="9254044" cy="424728"/>
          </a:xfrm>
        </p:spPr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创作平台：示例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744" y="561255"/>
            <a:ext cx="9166016" cy="614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>
          <a:xfrm>
            <a:off x="93964" y="136527"/>
            <a:ext cx="9254044" cy="424728"/>
          </a:xfrm>
        </p:spPr>
        <p:txBody>
          <a:bodyPr/>
          <a:lstStyle/>
          <a:p>
            <a:r>
              <a:rPr lang="en-US" altLang="zh-CN" dirty="0" smtClean="0"/>
              <a:t>AIGC</a:t>
            </a:r>
            <a:r>
              <a:rPr lang="zh-CN" altLang="en-US" dirty="0" smtClean="0"/>
              <a:t>：人机协同时代的智能副驾（</a:t>
            </a:r>
            <a:r>
              <a:rPr lang="en-US" altLang="zh-CN" dirty="0" smtClean="0"/>
              <a:t>Copilot</a:t>
            </a:r>
            <a:r>
              <a:rPr lang="zh-CN" altLang="en-US" dirty="0" smtClean="0"/>
              <a:t>）工作模式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194" name="Picture 2" descr="查看源图像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7813" y="1326140"/>
            <a:ext cx="854075" cy="106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857" y="2672079"/>
            <a:ext cx="886068" cy="82312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928954" y="3711390"/>
            <a:ext cx="302037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制订目标：</a:t>
            </a:r>
            <a:endParaRPr lang="en-US" altLang="zh-CN" sz="16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《AIGC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分享演讲稿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zh-CN" altLang="en-US" sz="20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分析场景：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面向对于</a:t>
            </a:r>
            <a:r>
              <a:rPr lang="en-US" altLang="zh-CN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sz="16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有基础认知并有实际体验的听众</a:t>
            </a:r>
            <a:endParaRPr lang="en-US" altLang="zh-CN" sz="16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明确要求：</a:t>
            </a: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分钟内，简短回顾</a:t>
            </a: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技术，重点对未来影响的探讨</a:t>
            </a:r>
            <a:endParaRPr lang="en-US" altLang="zh-CN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参考范例：</a:t>
            </a:r>
            <a:r>
              <a:rPr lang="en-US" altLang="zh-CN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《….》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Picture 2" descr="查看源图像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6512" y="2498743"/>
            <a:ext cx="854075" cy="106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查看源图像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2034" y="2558369"/>
            <a:ext cx="854075" cy="106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查看源图像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6820" y="1349646"/>
            <a:ext cx="854075" cy="106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查看源图像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6820" y="2597298"/>
            <a:ext cx="854075" cy="106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查看源图像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2111" y="1295199"/>
            <a:ext cx="854075" cy="106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898" y="1379772"/>
            <a:ext cx="992664" cy="1003572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 flipH="1">
            <a:off x="4949333" y="687334"/>
            <a:ext cx="1" cy="538961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322218" y="687334"/>
            <a:ext cx="0" cy="538961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93964" y="2462680"/>
            <a:ext cx="115265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93964" y="3625964"/>
            <a:ext cx="115265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1882374" y="687334"/>
            <a:ext cx="46583" cy="53066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-91037" y="1524066"/>
            <a:ext cx="1669016" cy="8281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24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人类工作时代</a:t>
            </a:r>
            <a:endParaRPr lang="en-US" altLang="zh-CN" sz="24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-24437" y="2668657"/>
            <a:ext cx="1669016" cy="8371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24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人机协同时代</a:t>
            </a:r>
            <a:endParaRPr lang="en-US" altLang="zh-CN" sz="24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288011" y="1295199"/>
            <a:ext cx="112585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五边形 22"/>
          <p:cNvSpPr/>
          <p:nvPr/>
        </p:nvSpPr>
        <p:spPr>
          <a:xfrm>
            <a:off x="2131209" y="645103"/>
            <a:ext cx="2818126" cy="487656"/>
          </a:xfrm>
          <a:prstGeom prst="homePlate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algn="ctr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内容规划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燕尾形 59"/>
          <p:cNvSpPr/>
          <p:nvPr/>
        </p:nvSpPr>
        <p:spPr>
          <a:xfrm>
            <a:off x="4949334" y="669750"/>
            <a:ext cx="4372884" cy="461661"/>
          </a:xfrm>
          <a:prstGeom prst="chevron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algn="ctr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创作过程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燕尾形 67"/>
          <p:cNvSpPr/>
          <p:nvPr/>
        </p:nvSpPr>
        <p:spPr>
          <a:xfrm>
            <a:off x="9322218" y="675329"/>
            <a:ext cx="2603082" cy="461661"/>
          </a:xfrm>
          <a:prstGeom prst="chevron">
            <a:avLst/>
          </a:prstGeom>
          <a:solidFill>
            <a:srgbClr val="10398E"/>
          </a:solidFill>
          <a:ln w="9525" algn="ctr">
            <a:noFill/>
            <a:miter lim="800000"/>
          </a:ln>
        </p:spPr>
        <p:txBody>
          <a:bodyPr wrap="square" anchor="ctr">
            <a:noAutofit/>
          </a:bodyPr>
          <a:lstStyle/>
          <a:p>
            <a:pPr algn="ctr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精确定稿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995914" y="3735190"/>
            <a:ext cx="4326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通过评审与迭代，完成内容的基本框架的草稿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左右箭头 79"/>
          <p:cNvSpPr/>
          <p:nvPr/>
        </p:nvSpPr>
        <p:spPr>
          <a:xfrm>
            <a:off x="6492312" y="2891135"/>
            <a:ext cx="914400" cy="385010"/>
          </a:xfrm>
          <a:prstGeom prst="left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5" name="左右箭头 84"/>
          <p:cNvSpPr/>
          <p:nvPr/>
        </p:nvSpPr>
        <p:spPr>
          <a:xfrm>
            <a:off x="6499342" y="1717628"/>
            <a:ext cx="914400" cy="385010"/>
          </a:xfrm>
          <a:prstGeom prst="left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9508817" y="3726582"/>
            <a:ext cx="20377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对于内容进行精确性的调整修订，创作出最终需要的内容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93964" y="6037616"/>
            <a:ext cx="116979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142836" y="6258481"/>
            <a:ext cx="11600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AIGC</a:t>
            </a:r>
            <a:r>
              <a:rPr lang="zh-CN" altLang="en-US" sz="2000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目前无法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代替人类提出问题，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进行精确性的修订。</a:t>
            </a:r>
            <a:r>
              <a:rPr lang="zh-CN" altLang="en-US" sz="2000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但在适合场景下可对内容创作大幅提</a:t>
            </a:r>
            <a:r>
              <a:rPr lang="zh-CN" altLang="en-US" sz="2000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</a:t>
            </a:r>
            <a:r>
              <a:rPr lang="zh-CN" altLang="en-US" sz="2000" dirty="0" smtClean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3856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4946172" y="2459569"/>
            <a:ext cx="4376043" cy="1161857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</p:spPr>
        <p:txBody>
          <a:bodyPr wrap="square" anchor="ctr">
            <a:no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75000"/>
              <a:defRPr/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65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文本框 6"/>
          <p:cNvSpPr txBox="1"/>
          <p:nvPr/>
        </p:nvSpPr>
        <p:spPr>
          <a:xfrm>
            <a:off x="2120795" y="3097723"/>
            <a:ext cx="7871126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2800" b="1" dirty="0"/>
              <a:t>AIGC</a:t>
            </a:r>
            <a:r>
              <a:rPr lang="zh-CN" altLang="en-US" sz="2800" b="1" dirty="0"/>
              <a:t>总结</a:t>
            </a:r>
            <a:endParaRPr sz="2800" b="1" dirty="0"/>
          </a:p>
        </p:txBody>
      </p:sp>
      <p:pic>
        <p:nvPicPr>
          <p:cNvPr id="18" name="图片 11" descr="图片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052" y="237180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33218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总结：回顾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4" y="2988300"/>
            <a:ext cx="5001396" cy="28767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8805" y="1126233"/>
            <a:ext cx="5001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1</a:t>
            </a:r>
            <a:r>
              <a:rPr lang="zh-CN" altLang="en-US" sz="2800" dirty="0"/>
              <a:t>、</a:t>
            </a:r>
            <a:r>
              <a:rPr lang="zh-CN" altLang="en-US" sz="2000" dirty="0"/>
              <a:t>生成算法、预训练模型、多模态等</a:t>
            </a:r>
            <a:r>
              <a:rPr lang="en-US" altLang="zh-CN" sz="2000" dirty="0"/>
              <a:t>AI</a:t>
            </a:r>
            <a:r>
              <a:rPr lang="zh-CN" altLang="en-US" sz="2000" dirty="0"/>
              <a:t>技术的积累与融合，催生了</a:t>
            </a:r>
            <a:r>
              <a:rPr lang="en-US" altLang="zh-CN" sz="2000" dirty="0"/>
              <a:t>AIGC</a:t>
            </a:r>
            <a:r>
              <a:rPr lang="zh-CN" altLang="en-US" sz="2000" dirty="0"/>
              <a:t>的爆发</a:t>
            </a:r>
            <a:endParaRPr lang="en-US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6238105" y="1128516"/>
            <a:ext cx="500139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2</a:t>
            </a:r>
            <a:r>
              <a:rPr lang="zh-CN" altLang="en-US" sz="2800" dirty="0"/>
              <a:t>、</a:t>
            </a:r>
            <a:r>
              <a:rPr lang="en-US" altLang="zh-CN" sz="2000" dirty="0"/>
              <a:t>AIGC</a:t>
            </a:r>
            <a:r>
              <a:rPr lang="zh-CN" altLang="en-US" sz="2000" dirty="0"/>
              <a:t>基础设施加速形成与发展，大规模模型训练成本高，短期可能走向模型即服务（</a:t>
            </a:r>
            <a:r>
              <a:rPr lang="en-US" altLang="zh-CN" sz="2000" dirty="0" err="1"/>
              <a:t>MaaS</a:t>
            </a:r>
            <a:r>
              <a:rPr lang="zh-CN" altLang="en-US" sz="2000" dirty="0"/>
              <a:t>）方向</a:t>
            </a:r>
            <a:endParaRPr lang="en-US" altLang="zh-CN" sz="2000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7313" y="2719233"/>
            <a:ext cx="5542003" cy="34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0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66606" y="677936"/>
            <a:ext cx="379015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写寒假作业：</a:t>
            </a:r>
            <a:r>
              <a:rPr lang="en-US" altLang="zh-CN" b="1" dirty="0" err="1">
                <a:solidFill>
                  <a:schemeClr val="bg1"/>
                </a:solidFill>
                <a:latin typeface="-apple-system"/>
              </a:rPr>
              <a:t>ChatGPT</a:t>
            </a:r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 - GPT3.5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45633" y="1160464"/>
            <a:ext cx="10690189" cy="5153691"/>
            <a:chOff x="745633" y="1578919"/>
            <a:chExt cx="10690189" cy="515369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6606" y="1604989"/>
              <a:ext cx="517532" cy="43813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7"/>
            <a:stretch/>
          </p:blipFill>
          <p:spPr>
            <a:xfrm>
              <a:off x="745633" y="2188917"/>
              <a:ext cx="498083" cy="46402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171524" y="1646363"/>
              <a:ext cx="44672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你是一个六年级的小学生。写一篇</a:t>
              </a:r>
              <a:r>
                <a:rPr lang="en-US" altLang="zh-CN" sz="1400" dirty="0"/>
                <a:t>300</a:t>
              </a:r>
              <a:r>
                <a:rPr lang="zh-CN" altLang="en-US" sz="1400" dirty="0"/>
                <a:t>字的西湖游记，内容包含：湖心亭、游船、岳庙、喂松鼠。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1171524" y="2293652"/>
              <a:ext cx="5229276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这是一篇关于我最近去西湖的游记。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我和家人一共</a:t>
              </a:r>
              <a:r>
                <a:rPr lang="en-US" altLang="zh-CN" sz="1400" dirty="0"/>
                <a:t>5</a:t>
              </a:r>
              <a:r>
                <a:rPr lang="zh-CN" altLang="en-US" sz="1400" dirty="0"/>
                <a:t>个人，骑车到了西湖的湖心亭。湖心亭是一个非常漂亮的地方，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湖边有一排椰树，树影婆娑，</a:t>
              </a:r>
              <a:r>
                <a:rPr lang="zh-CN" altLang="en-US" sz="1400" dirty="0"/>
                <a:t>很安静。我们在那里坐了一会儿，看着湖面上船只穿梭，有的在划船，有的在游泳，非常热闹。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接着，我们坐上了游船，开始了环湖之旅。船在湖中缓缓移动，风景与风景之间，不断地变换着。有的地方，山峦秀丽；有的地方，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清泉飞瀑</a:t>
              </a:r>
              <a:r>
                <a:rPr lang="zh-CN" altLang="en-US" sz="1400" dirty="0"/>
                <a:t>。游船在水中穿梭，让我们尽情享受着西湖的美景。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接着，我们又去了西湖边上的岳庙，那里有一座庙宇，每年都有很多人前来祈福。我们在那里领了一些红纸，写下了自己的心愿，然后把它们挂在了庙宇的门槛上。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最后，我们还去了一个地方喂松鼠。那里有很多可爱的松鼠，我们可以给它们喂食。当我们喂食的时候，松鼠们会跑过来，用小爪子抓着食物。看着它们活泼可爱的样子，我非常开心。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88163" y="1578919"/>
              <a:ext cx="517532" cy="438138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6669597" y="2331405"/>
              <a:ext cx="462368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好的，那我重新写一遍。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这是一篇关于我最近去西湖的游记。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我和家人一共</a:t>
              </a:r>
              <a:r>
                <a:rPr lang="en-US" altLang="zh-CN" sz="1400" dirty="0"/>
                <a:t>5</a:t>
              </a:r>
              <a:r>
                <a:rPr lang="zh-CN" altLang="en-US" sz="1400" dirty="0"/>
                <a:t>个人，骑车到了西湖的湖心亭。湖心亭是一个非常漂亮的地方，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湖边有一排树木，树林环抱，</a:t>
              </a:r>
              <a:r>
                <a:rPr lang="zh-CN" altLang="en-US" sz="1400" dirty="0"/>
                <a:t>很安静。我们在那里坐了一会儿，看着湖面上船只穿梭，有的在划船，有的在游泳，非常热闹。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接着，我们坐上了游船，开始了环湖之旅。船在湖中缓缓移动，风景与风景之间，不断地变换着。有的地方，山峦秀丽；有的地方，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碧波起伏</a:t>
              </a:r>
              <a:r>
                <a:rPr lang="zh-CN" altLang="en-US" sz="1400" dirty="0"/>
                <a:t>。游船在水中穿梭，让我们尽情享受着西湖的美景。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接着，我们又去了西湖边上的岳庙，那里有一座庙宇，每年都有很多人前来祈福。我们在那里领了一些红纸，写下了自己的心愿，然后把它们挂在了庙宇的门槛上。</a:t>
              </a:r>
            </a:p>
            <a:p>
              <a:endParaRPr lang="zh-CN" altLang="en-US" sz="1400" dirty="0"/>
            </a:p>
            <a:p>
              <a:r>
                <a:rPr lang="en-US" altLang="zh-CN" sz="1400" dirty="0"/>
                <a:t>….</a:t>
              </a:r>
              <a:endParaRPr lang="zh-CN" altLang="en-US" sz="1400" dirty="0"/>
            </a:p>
            <a:p>
              <a:endParaRPr lang="zh-CN" altLang="en-US" sz="1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69597" y="1676632"/>
              <a:ext cx="41376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/>
                <a:t>1、</a:t>
              </a:r>
              <a:r>
                <a:rPr lang="zh-CN" altLang="en-US" sz="1400" dirty="0">
                  <a:solidFill>
                    <a:srgbClr val="FF0000"/>
                  </a:solidFill>
                </a:rPr>
                <a:t>湖心亭没有椰树</a:t>
              </a:r>
              <a:r>
                <a:rPr lang="zh-CN" altLang="en-US" sz="1400" dirty="0"/>
                <a:t>！2、</a:t>
              </a:r>
              <a:r>
                <a:rPr lang="zh-CN" altLang="en-US" sz="1400" dirty="0">
                  <a:solidFill>
                    <a:srgbClr val="FF0000"/>
                  </a:solidFill>
                </a:rPr>
                <a:t>西湖没有瀑布</a:t>
              </a:r>
              <a:r>
                <a:rPr lang="zh-CN" altLang="en-US" sz="1400" dirty="0"/>
                <a:t>！打回重写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7"/>
            <a:stretch/>
          </p:blipFill>
          <p:spPr>
            <a:xfrm>
              <a:off x="6207612" y="2198946"/>
              <a:ext cx="498083" cy="46402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766606" y="1578919"/>
              <a:ext cx="10669216" cy="494586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745633" y="6238790"/>
            <a:ext cx="10664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单个周记时间从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90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分钟缩短到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10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分钟，提效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80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分钟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65B78513-2FD4-577A-34F9-8DC4B4E54FDE}"/>
              </a:ext>
            </a:extLst>
          </p:cNvPr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</p:spTree>
    <p:extLst>
      <p:ext uri="{BB962C8B-B14F-4D97-AF65-F5344CB8AC3E}">
        <p14:creationId xmlns:p14="http://schemas.microsoft.com/office/powerpoint/2010/main" val="3361115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="" xmlns:a16="http://schemas.microsoft.com/office/drawing/2014/main" id="{33437B2D-7E26-591C-77A8-E66869236F21}"/>
              </a:ext>
            </a:extLst>
          </p:cNvPr>
          <p:cNvSpPr/>
          <p:nvPr/>
        </p:nvSpPr>
        <p:spPr>
          <a:xfrm>
            <a:off x="288235" y="725557"/>
            <a:ext cx="11320669" cy="5307495"/>
          </a:xfrm>
          <a:prstGeom prst="rect">
            <a:avLst/>
          </a:prstGeom>
          <a:solidFill>
            <a:srgbClr val="F6F4F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6" name="标题 1"/>
          <p:cNvSpPr>
            <a:spLocks noGrp="1"/>
          </p:cNvSpPr>
          <p:nvPr>
            <p:ph type="title"/>
          </p:nvPr>
        </p:nvSpPr>
        <p:spPr>
          <a:xfrm>
            <a:off x="93964" y="136527"/>
            <a:ext cx="9254044" cy="424728"/>
          </a:xfrm>
        </p:spPr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总结：场景</a:t>
            </a:r>
            <a:r>
              <a:rPr lang="en-US" altLang="zh-CN" dirty="0"/>
              <a:t>&amp;</a:t>
            </a:r>
            <a:r>
              <a:rPr lang="zh-CN" altLang="en-US" dirty="0"/>
              <a:t>应用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9100" y="6178111"/>
            <a:ext cx="948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红杉资本：</a:t>
            </a:r>
            <a:r>
              <a:rPr lang="en-US" altLang="zh-CN" dirty="0"/>
              <a:t>https://www.sequoiacap.com/article/generative-ai-a-creative-new-world/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1BD133F-A464-5F5F-CF23-91B68960C31B}"/>
              </a:ext>
            </a:extLst>
          </p:cNvPr>
          <p:cNvSpPr/>
          <p:nvPr/>
        </p:nvSpPr>
        <p:spPr>
          <a:xfrm>
            <a:off x="1410160" y="1498294"/>
            <a:ext cx="1564395" cy="826265"/>
          </a:xfrm>
          <a:prstGeom prst="rect">
            <a:avLst/>
          </a:prstGeom>
          <a:solidFill>
            <a:srgbClr val="F7571B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ECDAFED-C60E-2D82-C4FB-2AE51D06FE26}"/>
              </a:ext>
            </a:extLst>
          </p:cNvPr>
          <p:cNvSpPr/>
          <p:nvPr/>
        </p:nvSpPr>
        <p:spPr>
          <a:xfrm>
            <a:off x="2974555" y="1496513"/>
            <a:ext cx="1564395" cy="826265"/>
          </a:xfrm>
          <a:prstGeom prst="rect">
            <a:avLst/>
          </a:prstGeom>
          <a:solidFill>
            <a:srgbClr val="FCB23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9E75F76-9AD0-DEEE-5CB6-AC038E7E901C}"/>
              </a:ext>
            </a:extLst>
          </p:cNvPr>
          <p:cNvSpPr/>
          <p:nvPr/>
        </p:nvSpPr>
        <p:spPr>
          <a:xfrm>
            <a:off x="4545606" y="1496513"/>
            <a:ext cx="1564395" cy="826265"/>
          </a:xfrm>
          <a:prstGeom prst="rect">
            <a:avLst/>
          </a:prstGeom>
          <a:solidFill>
            <a:srgbClr val="FCB23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3C4FB486-939A-80E1-8FE3-D8F97D999EC0}"/>
              </a:ext>
            </a:extLst>
          </p:cNvPr>
          <p:cNvSpPr/>
          <p:nvPr/>
        </p:nvSpPr>
        <p:spPr>
          <a:xfrm>
            <a:off x="6116657" y="1496513"/>
            <a:ext cx="1564395" cy="826265"/>
          </a:xfrm>
          <a:prstGeom prst="rect">
            <a:avLst/>
          </a:prstGeom>
          <a:solidFill>
            <a:srgbClr val="00A16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BFE13B3-DFE1-12A8-29BE-77F59F0D56AB}"/>
              </a:ext>
            </a:extLst>
          </p:cNvPr>
          <p:cNvSpPr/>
          <p:nvPr/>
        </p:nvSpPr>
        <p:spPr>
          <a:xfrm>
            <a:off x="7681052" y="1496512"/>
            <a:ext cx="1564395" cy="826265"/>
          </a:xfrm>
          <a:prstGeom prst="rect">
            <a:avLst/>
          </a:prstGeom>
          <a:solidFill>
            <a:srgbClr val="00A16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ACFDE712-781D-288C-ABDC-11B5172B178A}"/>
              </a:ext>
            </a:extLst>
          </p:cNvPr>
          <p:cNvSpPr/>
          <p:nvPr/>
        </p:nvSpPr>
        <p:spPr>
          <a:xfrm>
            <a:off x="9245447" y="1496512"/>
            <a:ext cx="1564395" cy="826265"/>
          </a:xfrm>
          <a:prstGeom prst="rect">
            <a:avLst/>
          </a:prstGeom>
          <a:solidFill>
            <a:srgbClr val="00A16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6E3A355F-B897-C967-7927-39F5DFED522F}"/>
              </a:ext>
            </a:extLst>
          </p:cNvPr>
          <p:cNvSpPr/>
          <p:nvPr/>
        </p:nvSpPr>
        <p:spPr>
          <a:xfrm>
            <a:off x="1410160" y="2322777"/>
            <a:ext cx="1564395" cy="826265"/>
          </a:xfrm>
          <a:prstGeom prst="rect">
            <a:avLst/>
          </a:prstGeom>
          <a:solidFill>
            <a:srgbClr val="F7571B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84253877-D016-473B-3B8B-58183B6C38F8}"/>
              </a:ext>
            </a:extLst>
          </p:cNvPr>
          <p:cNvSpPr/>
          <p:nvPr/>
        </p:nvSpPr>
        <p:spPr>
          <a:xfrm>
            <a:off x="2974555" y="2320996"/>
            <a:ext cx="1564395" cy="826265"/>
          </a:xfrm>
          <a:prstGeom prst="rect">
            <a:avLst/>
          </a:prstGeom>
          <a:solidFill>
            <a:srgbClr val="FCB23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5B3E6F11-FBD6-C220-3EAC-AD1BF3CAF9A2}"/>
              </a:ext>
            </a:extLst>
          </p:cNvPr>
          <p:cNvSpPr/>
          <p:nvPr/>
        </p:nvSpPr>
        <p:spPr>
          <a:xfrm>
            <a:off x="4545606" y="2320996"/>
            <a:ext cx="1564395" cy="826265"/>
          </a:xfrm>
          <a:prstGeom prst="rect">
            <a:avLst/>
          </a:prstGeom>
          <a:solidFill>
            <a:srgbClr val="FCB23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F2A8597B-8107-6488-418B-9453F072A8E9}"/>
              </a:ext>
            </a:extLst>
          </p:cNvPr>
          <p:cNvSpPr/>
          <p:nvPr/>
        </p:nvSpPr>
        <p:spPr>
          <a:xfrm>
            <a:off x="6116657" y="2320996"/>
            <a:ext cx="1564395" cy="826265"/>
          </a:xfrm>
          <a:prstGeom prst="rect">
            <a:avLst/>
          </a:prstGeom>
          <a:solidFill>
            <a:srgbClr val="00A16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2CC5738A-551A-3FB6-8A1C-7C63AB335048}"/>
              </a:ext>
            </a:extLst>
          </p:cNvPr>
          <p:cNvSpPr/>
          <p:nvPr/>
        </p:nvSpPr>
        <p:spPr>
          <a:xfrm>
            <a:off x="7681052" y="2320995"/>
            <a:ext cx="1564395" cy="826265"/>
          </a:xfrm>
          <a:prstGeom prst="rect">
            <a:avLst/>
          </a:prstGeom>
          <a:solidFill>
            <a:srgbClr val="00A16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516C7709-EC5B-9CBE-638F-F22D3D1D361B}"/>
              </a:ext>
            </a:extLst>
          </p:cNvPr>
          <p:cNvSpPr/>
          <p:nvPr/>
        </p:nvSpPr>
        <p:spPr>
          <a:xfrm>
            <a:off x="9245447" y="2320995"/>
            <a:ext cx="1564395" cy="826265"/>
          </a:xfrm>
          <a:prstGeom prst="rect">
            <a:avLst/>
          </a:prstGeom>
          <a:solidFill>
            <a:srgbClr val="00A16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5E9FCF6-505E-ED8D-DB64-3AD2F2325324}"/>
              </a:ext>
            </a:extLst>
          </p:cNvPr>
          <p:cNvSpPr/>
          <p:nvPr/>
        </p:nvSpPr>
        <p:spPr>
          <a:xfrm>
            <a:off x="1410160" y="3141915"/>
            <a:ext cx="1564395" cy="826265"/>
          </a:xfrm>
          <a:prstGeom prst="rect">
            <a:avLst/>
          </a:prstGeom>
          <a:solidFill>
            <a:srgbClr val="F7571B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1DA5FD68-3D82-8483-7A06-E6992031E161}"/>
              </a:ext>
            </a:extLst>
          </p:cNvPr>
          <p:cNvSpPr/>
          <p:nvPr/>
        </p:nvSpPr>
        <p:spPr>
          <a:xfrm>
            <a:off x="2974555" y="3140134"/>
            <a:ext cx="1564395" cy="826265"/>
          </a:xfrm>
          <a:prstGeom prst="rect">
            <a:avLst/>
          </a:prstGeom>
          <a:solidFill>
            <a:srgbClr val="F7571B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881A5C2E-C9DC-3E91-E10D-D76AB380F95C}"/>
              </a:ext>
            </a:extLst>
          </p:cNvPr>
          <p:cNvSpPr/>
          <p:nvPr/>
        </p:nvSpPr>
        <p:spPr>
          <a:xfrm>
            <a:off x="4545606" y="3140134"/>
            <a:ext cx="1564395" cy="826265"/>
          </a:xfrm>
          <a:prstGeom prst="rect">
            <a:avLst/>
          </a:prstGeom>
          <a:solidFill>
            <a:srgbClr val="FCB23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C61EB0CD-D8CC-7C76-66EB-FA479C59DA5C}"/>
              </a:ext>
            </a:extLst>
          </p:cNvPr>
          <p:cNvSpPr/>
          <p:nvPr/>
        </p:nvSpPr>
        <p:spPr>
          <a:xfrm>
            <a:off x="6116657" y="3140134"/>
            <a:ext cx="1564395" cy="826265"/>
          </a:xfrm>
          <a:prstGeom prst="rect">
            <a:avLst/>
          </a:prstGeom>
          <a:solidFill>
            <a:srgbClr val="FCB23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EAD35A42-6272-6CEF-BB36-752436BBEDCF}"/>
              </a:ext>
            </a:extLst>
          </p:cNvPr>
          <p:cNvSpPr/>
          <p:nvPr/>
        </p:nvSpPr>
        <p:spPr>
          <a:xfrm>
            <a:off x="7681052" y="3140133"/>
            <a:ext cx="1564395" cy="826265"/>
          </a:xfrm>
          <a:prstGeom prst="rect">
            <a:avLst/>
          </a:prstGeom>
          <a:solidFill>
            <a:srgbClr val="00A16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2A76687B-7620-EED6-D70E-0DBC135A2883}"/>
              </a:ext>
            </a:extLst>
          </p:cNvPr>
          <p:cNvSpPr/>
          <p:nvPr/>
        </p:nvSpPr>
        <p:spPr>
          <a:xfrm>
            <a:off x="9245447" y="3140133"/>
            <a:ext cx="1564395" cy="826265"/>
          </a:xfrm>
          <a:prstGeom prst="rect">
            <a:avLst/>
          </a:prstGeom>
          <a:solidFill>
            <a:srgbClr val="00A16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410FDF8D-87ED-46BF-0C97-7EA9F23D4C59}"/>
              </a:ext>
            </a:extLst>
          </p:cNvPr>
          <p:cNvSpPr/>
          <p:nvPr/>
        </p:nvSpPr>
        <p:spPr>
          <a:xfrm>
            <a:off x="1410160" y="3940474"/>
            <a:ext cx="1564395" cy="826265"/>
          </a:xfrm>
          <a:prstGeom prst="rect">
            <a:avLst/>
          </a:prstGeom>
          <a:solidFill>
            <a:srgbClr val="F7571B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BF45141A-9F7F-AD87-FDDA-CF49A9FE3251}"/>
              </a:ext>
            </a:extLst>
          </p:cNvPr>
          <p:cNvSpPr/>
          <p:nvPr/>
        </p:nvSpPr>
        <p:spPr>
          <a:xfrm>
            <a:off x="2974555" y="3938693"/>
            <a:ext cx="1564395" cy="826265"/>
          </a:xfrm>
          <a:prstGeom prst="rect">
            <a:avLst/>
          </a:prstGeom>
          <a:solidFill>
            <a:srgbClr val="F7571B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B48877A6-8C59-F80F-4929-3B3A02C9C86D}"/>
              </a:ext>
            </a:extLst>
          </p:cNvPr>
          <p:cNvSpPr/>
          <p:nvPr/>
        </p:nvSpPr>
        <p:spPr>
          <a:xfrm>
            <a:off x="4545606" y="3938693"/>
            <a:ext cx="1564395" cy="826265"/>
          </a:xfrm>
          <a:prstGeom prst="rect">
            <a:avLst/>
          </a:prstGeom>
          <a:solidFill>
            <a:srgbClr val="FCB23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3573BDCD-BEB0-25E2-05C9-828C003745F3}"/>
              </a:ext>
            </a:extLst>
          </p:cNvPr>
          <p:cNvSpPr/>
          <p:nvPr/>
        </p:nvSpPr>
        <p:spPr>
          <a:xfrm>
            <a:off x="6116657" y="3938693"/>
            <a:ext cx="1564395" cy="826265"/>
          </a:xfrm>
          <a:prstGeom prst="rect">
            <a:avLst/>
          </a:prstGeom>
          <a:solidFill>
            <a:srgbClr val="FCB23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E5656250-75A9-191D-BC8A-E1A614FA2E97}"/>
              </a:ext>
            </a:extLst>
          </p:cNvPr>
          <p:cNvSpPr/>
          <p:nvPr/>
        </p:nvSpPr>
        <p:spPr>
          <a:xfrm>
            <a:off x="7681052" y="3938692"/>
            <a:ext cx="1564395" cy="826265"/>
          </a:xfrm>
          <a:prstGeom prst="rect">
            <a:avLst/>
          </a:prstGeom>
          <a:solidFill>
            <a:srgbClr val="FCB23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11322A86-5EF0-83C1-DD1A-CE0C43F5F521}"/>
              </a:ext>
            </a:extLst>
          </p:cNvPr>
          <p:cNvSpPr/>
          <p:nvPr/>
        </p:nvSpPr>
        <p:spPr>
          <a:xfrm>
            <a:off x="9245447" y="3938692"/>
            <a:ext cx="1564395" cy="826265"/>
          </a:xfrm>
          <a:prstGeom prst="rect">
            <a:avLst/>
          </a:prstGeom>
          <a:solidFill>
            <a:srgbClr val="00A16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E6EA01A-751A-3CA4-CEDA-DE982FD164DB}"/>
              </a:ext>
            </a:extLst>
          </p:cNvPr>
          <p:cNvSpPr txBox="1"/>
          <p:nvPr/>
        </p:nvSpPr>
        <p:spPr>
          <a:xfrm>
            <a:off x="1646055" y="1045220"/>
            <a:ext cx="109260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2020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86AB378B-EF55-261B-FCE2-85FCDE645BDD}"/>
              </a:ext>
            </a:extLst>
          </p:cNvPr>
          <p:cNvSpPr txBox="1"/>
          <p:nvPr/>
        </p:nvSpPr>
        <p:spPr>
          <a:xfrm>
            <a:off x="5012334" y="1045220"/>
            <a:ext cx="63093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2022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等线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618F7F47-2353-D547-129D-D97645097794}"/>
              </a:ext>
            </a:extLst>
          </p:cNvPr>
          <p:cNvSpPr txBox="1"/>
          <p:nvPr/>
        </p:nvSpPr>
        <p:spPr>
          <a:xfrm>
            <a:off x="6467969" y="1045220"/>
            <a:ext cx="8617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2023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76C1F2F2-E696-147F-2887-88467F06AD37}"/>
              </a:ext>
            </a:extLst>
          </p:cNvPr>
          <p:cNvSpPr txBox="1"/>
          <p:nvPr/>
        </p:nvSpPr>
        <p:spPr>
          <a:xfrm>
            <a:off x="3441283" y="1045220"/>
            <a:ext cx="63093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2020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等线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03D67FAD-6340-F9E9-99DA-55436F898A21}"/>
              </a:ext>
            </a:extLst>
          </p:cNvPr>
          <p:cNvSpPr txBox="1"/>
          <p:nvPr/>
        </p:nvSpPr>
        <p:spPr>
          <a:xfrm>
            <a:off x="8032364" y="1045220"/>
            <a:ext cx="8617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2025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？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64338081-3C2A-2886-20DB-320130ADF620}"/>
              </a:ext>
            </a:extLst>
          </p:cNvPr>
          <p:cNvSpPr txBox="1"/>
          <p:nvPr/>
        </p:nvSpPr>
        <p:spPr>
          <a:xfrm>
            <a:off x="9596759" y="1045220"/>
            <a:ext cx="8617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2030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8A65F8C9-25AB-CCE1-8A9A-3FE7581A512B}"/>
              </a:ext>
            </a:extLst>
          </p:cNvPr>
          <p:cNvSpPr txBox="1"/>
          <p:nvPr/>
        </p:nvSpPr>
        <p:spPr>
          <a:xfrm>
            <a:off x="419100" y="173281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文本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F3BC994D-6208-FBEC-BAEF-1EDB2B4F3CD7}"/>
              </a:ext>
            </a:extLst>
          </p:cNvPr>
          <p:cNvSpPr txBox="1"/>
          <p:nvPr/>
        </p:nvSpPr>
        <p:spPr>
          <a:xfrm>
            <a:off x="423434" y="255294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代码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EB74AAB0-7E14-D337-261D-552A84C8D445}"/>
              </a:ext>
            </a:extLst>
          </p:cNvPr>
          <p:cNvSpPr txBox="1"/>
          <p:nvPr/>
        </p:nvSpPr>
        <p:spPr>
          <a:xfrm>
            <a:off x="419100" y="337307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图像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F141CB6B-8374-44DE-5E99-56BA8198273D}"/>
              </a:ext>
            </a:extLst>
          </p:cNvPr>
          <p:cNvSpPr txBox="1"/>
          <p:nvPr/>
        </p:nvSpPr>
        <p:spPr>
          <a:xfrm>
            <a:off x="426762" y="3935727"/>
            <a:ext cx="653380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视频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等线"/>
              </a:rPr>
              <a:t>/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3D/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游戏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等线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F997932B-0E42-83BE-12D2-A94BFB1C6EE0}"/>
              </a:ext>
            </a:extLst>
          </p:cNvPr>
          <p:cNvSpPr txBox="1"/>
          <p:nvPr/>
        </p:nvSpPr>
        <p:spPr>
          <a:xfrm>
            <a:off x="1470479" y="1540314"/>
            <a:ext cx="1169547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垃圾邮件检测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翻译</a:t>
            </a: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基本问答能力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C73ED83-95FC-DF10-0E27-5C9A5272CF3B}"/>
              </a:ext>
            </a:extLst>
          </p:cNvPr>
          <p:cNvSpPr txBox="1"/>
          <p:nvPr/>
        </p:nvSpPr>
        <p:spPr>
          <a:xfrm>
            <a:off x="1470479" y="2566804"/>
            <a:ext cx="152862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单行代码自动补全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E0A4EF92-E101-41E2-D7BE-451B0E6E35BB}"/>
              </a:ext>
            </a:extLst>
          </p:cNvPr>
          <p:cNvSpPr txBox="1"/>
          <p:nvPr/>
        </p:nvSpPr>
        <p:spPr>
          <a:xfrm>
            <a:off x="3175307" y="1648733"/>
            <a:ext cx="1169547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lang="zh-CN" alt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基本文案写作</a:t>
            </a:r>
            <a:endParaRPr lang="en-US" altLang="zh-CN" sz="1400" dirty="0"/>
          </a:p>
          <a:p>
            <a:pPr algn="l"/>
            <a:r>
              <a:rPr lang="zh-CN" altLang="en-US" sz="1400" dirty="0"/>
              <a:t>初稿写作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5228552E-6BEE-A235-82B3-A897DFAC3435}"/>
              </a:ext>
            </a:extLst>
          </p:cNvPr>
          <p:cNvSpPr txBox="1"/>
          <p:nvPr/>
        </p:nvSpPr>
        <p:spPr>
          <a:xfrm>
            <a:off x="4692748" y="1656700"/>
            <a:ext cx="134908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lang="zh-CN" alt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长文本写作能力</a:t>
            </a:r>
            <a:endParaRPr lang="en-US" altLang="zh-CN" sz="1400" dirty="0"/>
          </a:p>
          <a:p>
            <a:pPr algn="l"/>
            <a:r>
              <a:rPr lang="zh-CN" altLang="en-US" sz="1400" dirty="0"/>
              <a:t>二稿写作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5345C535-0E6D-7EEE-584A-1473192EF263}"/>
              </a:ext>
            </a:extLst>
          </p:cNvPr>
          <p:cNvSpPr txBox="1"/>
          <p:nvPr/>
        </p:nvSpPr>
        <p:spPr>
          <a:xfrm>
            <a:off x="3171978" y="2564607"/>
            <a:ext cx="116954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多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行代码生成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F1DFB9D7-3CB2-BA2F-05DD-950DB300C48F}"/>
              </a:ext>
            </a:extLst>
          </p:cNvPr>
          <p:cNvSpPr txBox="1"/>
          <p:nvPr/>
        </p:nvSpPr>
        <p:spPr>
          <a:xfrm>
            <a:off x="4692747" y="2473746"/>
            <a:ext cx="134908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长代码生成能力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准确性提升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846A1F5E-EE77-2F58-0921-7C8BFF89F831}"/>
              </a:ext>
            </a:extLst>
          </p:cNvPr>
          <p:cNvSpPr txBox="1"/>
          <p:nvPr/>
        </p:nvSpPr>
        <p:spPr>
          <a:xfrm>
            <a:off x="4720986" y="3183935"/>
            <a:ext cx="842534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画作生成</a:t>
            </a: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l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ogo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生成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照片生成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CE991576-27A7-2BF0-F60E-160F56CB0205}"/>
              </a:ext>
            </a:extLst>
          </p:cNvPr>
          <p:cNvSpPr txBox="1"/>
          <p:nvPr/>
        </p:nvSpPr>
        <p:spPr>
          <a:xfrm>
            <a:off x="4692747" y="4090216"/>
            <a:ext cx="120801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3D</a:t>
            </a:r>
            <a:r>
              <a:rPr lang="zh-CN" altLang="en-US" sz="1400" dirty="0"/>
              <a:t>和视频领域</a:t>
            </a: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的初步尝试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85BA384B-ACAF-3F56-945D-E14B8812C6B5}"/>
              </a:ext>
            </a:extLst>
          </p:cNvPr>
          <p:cNvSpPr txBox="1"/>
          <p:nvPr/>
        </p:nvSpPr>
        <p:spPr>
          <a:xfrm>
            <a:off x="6248114" y="1648733"/>
            <a:ext cx="128816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lang="zh-CN" alt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垂类文章生成</a:t>
            </a:r>
            <a:endParaRPr lang="en-US" altLang="zh-CN" sz="1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如科研论文等</a:t>
            </a:r>
            <a:r>
              <a:rPr lang="en-US" altLang="zh-CN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89E09040-6315-ADE9-E56F-2FD9A75766C4}"/>
              </a:ext>
            </a:extLst>
          </p:cNvPr>
          <p:cNvSpPr txBox="1"/>
          <p:nvPr/>
        </p:nvSpPr>
        <p:spPr>
          <a:xfrm>
            <a:off x="6217657" y="2475127"/>
            <a:ext cx="134908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更多编程语言</a:t>
            </a:r>
            <a:endParaRPr lang="en-US" altLang="zh-CN" sz="1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l"/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更垂类开发需求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="" xmlns:a16="http://schemas.microsoft.com/office/drawing/2014/main" id="{3B715F5B-65C6-A4B3-C73A-E12A596A872A}"/>
              </a:ext>
            </a:extLst>
          </p:cNvPr>
          <p:cNvSpPr txBox="1"/>
          <p:nvPr/>
        </p:nvSpPr>
        <p:spPr>
          <a:xfrm>
            <a:off x="6245709" y="3167768"/>
            <a:ext cx="1401983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效果图生成</a:t>
            </a: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(</a:t>
            </a:r>
            <a:r>
              <a:rPr lang="zh-CN" altLang="en-US" sz="1400" dirty="0"/>
              <a:t>工业产品设计、</a:t>
            </a: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建筑等领域</a:t>
            </a:r>
            <a:r>
              <a:rPr lang="en-US" altLang="zh-CN" sz="1400" dirty="0"/>
              <a:t>)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30C821DF-FADF-A16D-9FFB-8ABD5E1CC7A7}"/>
              </a:ext>
            </a:extLst>
          </p:cNvPr>
          <p:cNvSpPr txBox="1"/>
          <p:nvPr/>
        </p:nvSpPr>
        <p:spPr>
          <a:xfrm>
            <a:off x="6217657" y="4089788"/>
            <a:ext cx="121924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lang="zh-CN" alt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基本视频和</a:t>
            </a:r>
            <a:r>
              <a:rPr lang="en-US" altLang="zh-CN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3D</a:t>
            </a:r>
          </a:p>
          <a:p>
            <a:pPr algn="l"/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模型生成</a:t>
            </a:r>
            <a:endParaRPr lang="en-US" altLang="zh-CN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691BF356-5151-666C-8673-1F3E7D532252}"/>
              </a:ext>
            </a:extLst>
          </p:cNvPr>
          <p:cNvSpPr txBox="1"/>
          <p:nvPr/>
        </p:nvSpPr>
        <p:spPr>
          <a:xfrm>
            <a:off x="7825821" y="1648732"/>
            <a:ext cx="1169547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kumimoji="0" lang="zh-CN" altLang="en-US" sz="14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等线"/>
              </a:rPr>
              <a:t>终稿超过</a:t>
            </a:r>
            <a:endParaRPr kumimoji="0" lang="en-US" altLang="zh-CN" sz="1400" u="none" strike="noStrike" cap="none" spc="0" normalizeH="0" baseline="0" dirty="0">
              <a:ln>
                <a:noFill/>
              </a:ln>
              <a:solidFill>
                <a:srgbClr val="202124"/>
              </a:solidFill>
              <a:uFillTx/>
              <a:latin typeface="arial" panose="020B0604020202020204" pitchFamily="34" charset="0"/>
              <a:ea typeface="+mn-ea"/>
              <a:cs typeface="+mn-cs"/>
              <a:sym typeface="等线"/>
            </a:endParaRPr>
          </a:p>
          <a:p>
            <a:pPr algn="l"/>
            <a:r>
              <a:rPr kumimoji="0" lang="zh-CN" altLang="en-US" sz="14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等线"/>
              </a:rPr>
              <a:t>人类平均水平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E7D126C8-9C11-BB31-B0CB-E941DD6E3650}"/>
              </a:ext>
            </a:extLst>
          </p:cNvPr>
          <p:cNvSpPr txBox="1"/>
          <p:nvPr/>
        </p:nvSpPr>
        <p:spPr>
          <a:xfrm>
            <a:off x="7825821" y="2456885"/>
            <a:ext cx="1169547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通过叙述自动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algn="l"/>
            <a:r>
              <a:rPr lang="zh-CN" altLang="en-US" sz="1400" dirty="0"/>
              <a:t>开发产品初稿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52F78134-931F-9D45-74CB-8A9A845DB778}"/>
              </a:ext>
            </a:extLst>
          </p:cNvPr>
          <p:cNvSpPr txBox="1"/>
          <p:nvPr/>
        </p:nvSpPr>
        <p:spPr>
          <a:xfrm>
            <a:off x="7825052" y="3172327"/>
            <a:ext cx="1401983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lang="zh-CN" altLang="en-US" sz="1400" dirty="0"/>
              <a:t>效果图生成</a:t>
            </a:r>
            <a:r>
              <a:rPr kumimoji="0" lang="zh-CN" altLang="en-US" sz="14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等线"/>
              </a:rPr>
              <a:t>终稿</a:t>
            </a:r>
            <a:endParaRPr kumimoji="0" lang="en-US" altLang="zh-CN" sz="1400" u="none" strike="noStrike" cap="none" spc="0" normalizeH="0" baseline="0" dirty="0">
              <a:ln>
                <a:noFill/>
              </a:ln>
              <a:solidFill>
                <a:srgbClr val="202124"/>
              </a:solidFill>
              <a:uFillTx/>
              <a:latin typeface="arial" panose="020B0604020202020204" pitchFamily="34" charset="0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(</a:t>
            </a:r>
            <a:r>
              <a:rPr lang="zh-CN" altLang="en-US" sz="1400" dirty="0"/>
              <a:t>工业产品设计、</a:t>
            </a: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建筑等领域</a:t>
            </a:r>
            <a:r>
              <a:rPr lang="en-US" altLang="zh-CN" sz="1400" dirty="0"/>
              <a:t>)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algn="l"/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="" xmlns:a16="http://schemas.microsoft.com/office/drawing/2014/main" id="{836234D6-7408-ADB3-F1BE-5BDB58AE3DE9}"/>
              </a:ext>
            </a:extLst>
          </p:cNvPr>
          <p:cNvSpPr txBox="1"/>
          <p:nvPr/>
        </p:nvSpPr>
        <p:spPr>
          <a:xfrm>
            <a:off x="7843464" y="4197509"/>
            <a:ext cx="8104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二稿生成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695006EC-78F1-35AC-D963-7B920E08A3DE}"/>
              </a:ext>
            </a:extLst>
          </p:cNvPr>
          <p:cNvSpPr txBox="1"/>
          <p:nvPr/>
        </p:nvSpPr>
        <p:spPr>
          <a:xfrm>
            <a:off x="9348008" y="1648036"/>
            <a:ext cx="1169547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kumimoji="0" lang="zh-CN" altLang="en-US" sz="14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等线"/>
              </a:rPr>
              <a:t>终稿超过</a:t>
            </a:r>
            <a:endParaRPr kumimoji="0" lang="en-US" altLang="zh-CN" sz="1400" u="none" strike="noStrike" cap="none" spc="0" normalizeH="0" baseline="0" dirty="0">
              <a:ln>
                <a:noFill/>
              </a:ln>
              <a:solidFill>
                <a:srgbClr val="202124"/>
              </a:solidFill>
              <a:uFillTx/>
              <a:latin typeface="arial" panose="020B0604020202020204" pitchFamily="34" charset="0"/>
              <a:ea typeface="+mn-ea"/>
              <a:cs typeface="+mn-cs"/>
              <a:sym typeface="等线"/>
            </a:endParaRPr>
          </a:p>
          <a:p>
            <a:pPr algn="l"/>
            <a:r>
              <a:rPr kumimoji="0" lang="zh-CN" altLang="en-US" sz="14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等线"/>
              </a:rPr>
              <a:t>人类专业水平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="" xmlns:a16="http://schemas.microsoft.com/office/drawing/2014/main" id="{4246062E-37F5-9BAB-8348-9FD0F965A088}"/>
              </a:ext>
            </a:extLst>
          </p:cNvPr>
          <p:cNvSpPr txBox="1"/>
          <p:nvPr/>
        </p:nvSpPr>
        <p:spPr>
          <a:xfrm>
            <a:off x="9348007" y="2375087"/>
            <a:ext cx="1169547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通过叙述自动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algn="l"/>
            <a:r>
              <a:rPr lang="zh-CN" altLang="en-US" sz="1400" dirty="0"/>
              <a:t>开发产品超过</a:t>
            </a:r>
            <a:endParaRPr lang="en-US" altLang="zh-CN" sz="1400" dirty="0"/>
          </a:p>
          <a:p>
            <a:pPr algn="l"/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专业开发人员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E4AD3D9D-12A4-08D8-CAAB-A1EC7C6C6C62}"/>
              </a:ext>
            </a:extLst>
          </p:cNvPr>
          <p:cNvSpPr txBox="1"/>
          <p:nvPr/>
        </p:nvSpPr>
        <p:spPr>
          <a:xfrm>
            <a:off x="9348007" y="3194703"/>
            <a:ext cx="1528620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lang="zh-CN" altLang="en-US" sz="1400" dirty="0"/>
              <a:t>效果图生成</a:t>
            </a:r>
            <a:r>
              <a:rPr kumimoji="0" lang="zh-CN" altLang="en-US" sz="14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等线"/>
              </a:rPr>
              <a:t>终稿</a:t>
            </a:r>
            <a:endParaRPr kumimoji="0" lang="en-US" altLang="zh-CN" sz="1400" u="none" strike="noStrike" cap="none" spc="0" normalizeH="0" baseline="0" dirty="0">
              <a:ln>
                <a:noFill/>
              </a:ln>
              <a:solidFill>
                <a:srgbClr val="202124"/>
              </a:solidFill>
              <a:uFillTx/>
              <a:latin typeface="arial" panose="020B0604020202020204" pitchFamily="34" charset="0"/>
              <a:ea typeface="+mn-ea"/>
              <a:cs typeface="+mn-cs"/>
              <a:sym typeface="等线"/>
            </a:endParaRPr>
          </a:p>
          <a:p>
            <a:pPr algn="l"/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超过专业艺术家、</a:t>
            </a:r>
            <a:endParaRPr lang="en-US" altLang="zh-CN" sz="1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l"/>
            <a:r>
              <a:rPr kumimoji="0" lang="zh-CN" altLang="en-US" sz="1400" u="none" strike="noStrike" cap="none" spc="0" normalizeH="0" baseline="0" dirty="0">
                <a:ln>
                  <a:noFill/>
                </a:ln>
                <a:solidFill>
                  <a:srgbClr val="202124"/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等线"/>
              </a:rPr>
              <a:t>设计师、摄影师</a:t>
            </a:r>
            <a:endParaRPr kumimoji="0" lang="en-US" altLang="zh-CN" sz="1400" u="none" strike="noStrike" cap="none" spc="0" normalizeH="0" baseline="0" dirty="0">
              <a:ln>
                <a:noFill/>
              </a:ln>
              <a:solidFill>
                <a:srgbClr val="202124"/>
              </a:solidFill>
              <a:uFillTx/>
              <a:latin typeface="arial" panose="020B0604020202020204" pitchFamily="34" charset="0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="" xmlns:a16="http://schemas.microsoft.com/office/drawing/2014/main" id="{91B6FBED-4923-FE37-1FFD-5C5872447A20}"/>
              </a:ext>
            </a:extLst>
          </p:cNvPr>
          <p:cNvSpPr txBox="1"/>
          <p:nvPr/>
        </p:nvSpPr>
        <p:spPr>
          <a:xfrm>
            <a:off x="9348007" y="4070559"/>
            <a:ext cx="1349083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algn="l"/>
            <a:r>
              <a:rPr lang="zh-CN" altLang="en-US" sz="1400" dirty="0"/>
              <a:t>用户自定义游戏</a:t>
            </a:r>
            <a:endParaRPr lang="en-US" altLang="zh-CN" sz="1400" dirty="0"/>
          </a:p>
          <a:p>
            <a:pPr algn="l"/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和电影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algn="l"/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029753B4-0065-F822-A9B2-9E07AC358328}"/>
              </a:ext>
            </a:extLst>
          </p:cNvPr>
          <p:cNvSpPr txBox="1"/>
          <p:nvPr/>
        </p:nvSpPr>
        <p:spPr>
          <a:xfrm>
            <a:off x="5118886" y="5261070"/>
            <a:ext cx="134908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大模型成熟度：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3A7584D9-B48B-F900-C316-05A051141B04}"/>
              </a:ext>
            </a:extLst>
          </p:cNvPr>
          <p:cNvSpPr/>
          <p:nvPr/>
        </p:nvSpPr>
        <p:spPr>
          <a:xfrm>
            <a:off x="6611886" y="5307261"/>
            <a:ext cx="215391" cy="215391"/>
          </a:xfrm>
          <a:prstGeom prst="ellipse">
            <a:avLst/>
          </a:prstGeom>
          <a:solidFill>
            <a:schemeClr val="accent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BFC75FBA-8B27-ADBF-4801-69994019B6A8}"/>
              </a:ext>
            </a:extLst>
          </p:cNvPr>
          <p:cNvSpPr txBox="1"/>
          <p:nvPr/>
        </p:nvSpPr>
        <p:spPr>
          <a:xfrm>
            <a:off x="6915494" y="5261070"/>
            <a:ext cx="8104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初步尝试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188C8A7C-FF2A-219D-44B1-B536164076EE}"/>
              </a:ext>
            </a:extLst>
          </p:cNvPr>
          <p:cNvSpPr/>
          <p:nvPr/>
        </p:nvSpPr>
        <p:spPr>
          <a:xfrm>
            <a:off x="7833095" y="5307261"/>
            <a:ext cx="215391" cy="215391"/>
          </a:xfrm>
          <a:prstGeom prst="ellipse">
            <a:avLst/>
          </a:prstGeom>
          <a:solidFill>
            <a:srgbClr val="FCB23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="" xmlns:a16="http://schemas.microsoft.com/office/drawing/2014/main" id="{DBD2835F-FFA9-44D6-77B2-591DDAF65C7C}"/>
              </a:ext>
            </a:extLst>
          </p:cNvPr>
          <p:cNvSpPr txBox="1"/>
          <p:nvPr/>
        </p:nvSpPr>
        <p:spPr>
          <a:xfrm>
            <a:off x="8136703" y="5261070"/>
            <a:ext cx="8104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基本实现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67F8D9CC-3908-E7EF-FED4-8E3674F6F803}"/>
              </a:ext>
            </a:extLst>
          </p:cNvPr>
          <p:cNvSpPr/>
          <p:nvPr/>
        </p:nvSpPr>
        <p:spPr>
          <a:xfrm>
            <a:off x="9054304" y="5309639"/>
            <a:ext cx="215391" cy="215391"/>
          </a:xfrm>
          <a:prstGeom prst="ellipse">
            <a:avLst/>
          </a:prstGeom>
          <a:solidFill>
            <a:srgbClr val="00A16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52E48160-9B96-4234-81BF-5131B80A4C6C}"/>
              </a:ext>
            </a:extLst>
          </p:cNvPr>
          <p:cNvSpPr txBox="1"/>
          <p:nvPr/>
        </p:nvSpPr>
        <p:spPr>
          <a:xfrm>
            <a:off x="9357912" y="5263448"/>
            <a:ext cx="8104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成熟可靠</a:t>
            </a:r>
          </a:p>
        </p:txBody>
      </p:sp>
    </p:spTree>
    <p:extLst>
      <p:ext uri="{BB962C8B-B14F-4D97-AF65-F5344CB8AC3E}">
        <p14:creationId xmlns:p14="http://schemas.microsoft.com/office/powerpoint/2010/main" val="3183592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1"/>
          </p:cNvSpPr>
          <p:nvPr>
            <p:ph type="title"/>
          </p:nvPr>
        </p:nvSpPr>
        <p:spPr>
          <a:xfrm>
            <a:off x="93964" y="136527"/>
            <a:ext cx="9254044" cy="424728"/>
          </a:xfrm>
        </p:spPr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总结：场景与应用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7243" y="2066205"/>
            <a:ext cx="5001396" cy="336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机器翻译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智能客服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文案编辑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广告创意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艺术创作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文物修复</a:t>
            </a:r>
            <a:endParaRPr lang="en-US" altLang="zh-CN" sz="2400" dirty="0"/>
          </a:p>
        </p:txBody>
      </p:sp>
      <p:sp>
        <p:nvSpPr>
          <p:cNvPr id="12" name="矩形 11"/>
          <p:cNvSpPr/>
          <p:nvPr/>
        </p:nvSpPr>
        <p:spPr>
          <a:xfrm>
            <a:off x="6300793" y="2066205"/>
            <a:ext cx="5001396" cy="336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音乐创作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影视创作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数字人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自动驾驶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医疗影像合成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元宇宙</a:t>
            </a:r>
            <a:endParaRPr lang="en-US" altLang="zh-CN" sz="2400" dirty="0"/>
          </a:p>
        </p:txBody>
      </p:sp>
      <p:sp>
        <p:nvSpPr>
          <p:cNvPr id="13" name="矩形 12"/>
          <p:cNvSpPr/>
          <p:nvPr/>
        </p:nvSpPr>
        <p:spPr>
          <a:xfrm>
            <a:off x="757242" y="744247"/>
            <a:ext cx="11129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文化 </a:t>
            </a:r>
            <a:r>
              <a:rPr lang="en-US" altLang="zh-CN" sz="3600" dirty="0"/>
              <a:t>| </a:t>
            </a:r>
            <a:r>
              <a:rPr lang="zh-CN" altLang="en-US" sz="3600" dirty="0"/>
              <a:t>娱乐 </a:t>
            </a:r>
            <a:r>
              <a:rPr lang="en-US" altLang="zh-CN" sz="3600" dirty="0"/>
              <a:t>| </a:t>
            </a:r>
            <a:r>
              <a:rPr lang="zh-CN" altLang="en-US" sz="3600" dirty="0"/>
              <a:t>教育 </a:t>
            </a:r>
            <a:r>
              <a:rPr lang="en-US" altLang="zh-CN" sz="3600" dirty="0"/>
              <a:t>| </a:t>
            </a:r>
            <a:r>
              <a:rPr lang="zh-CN" altLang="en-US" sz="3600" dirty="0"/>
              <a:t>交通 </a:t>
            </a:r>
            <a:r>
              <a:rPr lang="en-US" altLang="zh-CN" sz="3600" dirty="0"/>
              <a:t>| </a:t>
            </a:r>
            <a:r>
              <a:rPr lang="zh-CN" altLang="en-US" sz="3600" dirty="0"/>
              <a:t>制造 </a:t>
            </a:r>
            <a:r>
              <a:rPr lang="en-US" altLang="zh-CN" sz="3600" dirty="0"/>
              <a:t>| </a:t>
            </a:r>
            <a:r>
              <a:rPr lang="zh-CN" altLang="en-US" sz="3600" dirty="0"/>
              <a:t>医疗 </a:t>
            </a:r>
            <a:r>
              <a:rPr lang="en-US" altLang="zh-CN" sz="3600" dirty="0"/>
              <a:t>| </a:t>
            </a:r>
            <a:r>
              <a:rPr lang="zh-CN" altLang="en-US" sz="3600" dirty="0"/>
              <a:t>金融 </a:t>
            </a:r>
            <a:r>
              <a:rPr lang="en-US" altLang="zh-CN" sz="3600" dirty="0"/>
              <a:t>| </a:t>
            </a:r>
            <a:r>
              <a:rPr lang="zh-CN" altLang="en-US" sz="3600" dirty="0"/>
              <a:t>公共服务</a:t>
            </a:r>
            <a:endParaRPr lang="en-US" altLang="zh-CN" sz="3600" dirty="0"/>
          </a:p>
        </p:txBody>
      </p:sp>
      <p:sp>
        <p:nvSpPr>
          <p:cNvPr id="7" name="矩形 6"/>
          <p:cNvSpPr/>
          <p:nvPr/>
        </p:nvSpPr>
        <p:spPr>
          <a:xfrm>
            <a:off x="757242" y="5993445"/>
            <a:ext cx="948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openai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055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166282" y="1752468"/>
            <a:ext cx="2829695" cy="253365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6363" y="1752468"/>
            <a:ext cx="2829695" cy="253365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14653" y="1752468"/>
            <a:ext cx="2829695" cy="253365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6202" y="1752468"/>
            <a:ext cx="2829695" cy="253365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6" name="标题 1"/>
          <p:cNvSpPr>
            <a:spLocks noGrp="1"/>
          </p:cNvSpPr>
          <p:nvPr>
            <p:ph type="title"/>
          </p:nvPr>
        </p:nvSpPr>
        <p:spPr>
          <a:xfrm>
            <a:off x="93964" y="136527"/>
            <a:ext cx="9254044" cy="424728"/>
          </a:xfrm>
        </p:spPr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挑战</a:t>
            </a:r>
            <a:r>
              <a:rPr lang="en-US" altLang="zh-CN" dirty="0"/>
              <a:t>&amp;</a:t>
            </a:r>
            <a:r>
              <a:rPr lang="zh-CN" altLang="en-US" dirty="0"/>
              <a:t>未来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04799" y="1805680"/>
            <a:ext cx="2829695" cy="1842251"/>
            <a:chOff x="304799" y="1405630"/>
            <a:chExt cx="2829695" cy="1842251"/>
          </a:xfrm>
        </p:grpSpPr>
        <p:sp>
          <p:nvSpPr>
            <p:cNvPr id="3" name="矩形 2"/>
            <p:cNvSpPr/>
            <p:nvPr/>
          </p:nvSpPr>
          <p:spPr>
            <a:xfrm>
              <a:off x="304799" y="1405630"/>
              <a:ext cx="28296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/>
                <a:t>1</a:t>
              </a:r>
              <a:r>
                <a:rPr lang="zh-CN" altLang="en-US" sz="2800" dirty="0"/>
                <a:t>、知识产权</a:t>
              </a:r>
              <a:endParaRPr lang="en-US" altLang="zh-CN" sz="2000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304799" y="2232218"/>
              <a:ext cx="28296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重组式创新，对于原有知识产权侵权边界的界定困难。</a:t>
              </a:r>
              <a:endParaRPr lang="en-US" altLang="zh-CN" sz="20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185725" y="1778564"/>
            <a:ext cx="2829696" cy="1842250"/>
            <a:chOff x="3433375" y="1378514"/>
            <a:chExt cx="2829696" cy="1842250"/>
          </a:xfrm>
        </p:grpSpPr>
        <p:sp>
          <p:nvSpPr>
            <p:cNvPr id="5" name="矩形 4"/>
            <p:cNvSpPr/>
            <p:nvPr/>
          </p:nvSpPr>
          <p:spPr>
            <a:xfrm>
              <a:off x="3433376" y="1378514"/>
              <a:ext cx="28296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/>
                <a:t>2</a:t>
              </a:r>
              <a:r>
                <a:rPr lang="zh-CN" altLang="en-US" sz="2800" dirty="0"/>
                <a:t>、事实性</a:t>
              </a:r>
              <a:endParaRPr lang="en-US" altLang="zh-CN" sz="2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33375" y="2205101"/>
              <a:ext cx="28296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存在事实性错误的答案或者结论，对于人类社会的影响未知。</a:t>
              </a:r>
              <a:endParaRPr lang="en-US" altLang="zh-CN" sz="20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56362" y="1778564"/>
            <a:ext cx="2829696" cy="2457803"/>
            <a:chOff x="6518312" y="1378514"/>
            <a:chExt cx="2829696" cy="2457803"/>
          </a:xfrm>
        </p:grpSpPr>
        <p:sp>
          <p:nvSpPr>
            <p:cNvPr id="7" name="矩形 6"/>
            <p:cNvSpPr/>
            <p:nvPr/>
          </p:nvSpPr>
          <p:spPr>
            <a:xfrm>
              <a:off x="6518313" y="1378514"/>
              <a:ext cx="28296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/>
                <a:t>3</a:t>
              </a:r>
              <a:r>
                <a:rPr lang="zh-CN" altLang="en-US" sz="2800" dirty="0"/>
                <a:t>、可控性</a:t>
              </a:r>
              <a:endParaRPr lang="en-US" altLang="zh-CN" sz="20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518312" y="2205101"/>
              <a:ext cx="2829695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目前技术对于生成结果的控制能力很弱</a:t>
              </a:r>
              <a:r>
                <a:rPr lang="zh-CN" altLang="en-US" sz="2000" dirty="0" smtClean="0"/>
                <a:t>，往往需要多次生成提供素材，再次“二创”才能达到最终要求。</a:t>
              </a:r>
              <a:endParaRPr lang="en-US" altLang="zh-CN" sz="20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14654" y="1771518"/>
            <a:ext cx="2829696" cy="2150026"/>
            <a:chOff x="9362304" y="1371468"/>
            <a:chExt cx="2829696" cy="2150026"/>
          </a:xfrm>
        </p:grpSpPr>
        <p:sp>
          <p:nvSpPr>
            <p:cNvPr id="9" name="矩形 8"/>
            <p:cNvSpPr/>
            <p:nvPr/>
          </p:nvSpPr>
          <p:spPr>
            <a:xfrm>
              <a:off x="9362305" y="1371468"/>
              <a:ext cx="28296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/>
                <a:t>4</a:t>
              </a:r>
              <a:r>
                <a:rPr lang="zh-CN" altLang="en-US" sz="2800" dirty="0"/>
                <a:t>、伦理性</a:t>
              </a:r>
              <a:endParaRPr lang="en-US" altLang="zh-CN" sz="20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9362304" y="2198055"/>
              <a:ext cx="282969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由于训练数据、人工指导存在偏见，对于性别、种族方面的不公平性带来的影响。</a:t>
              </a:r>
              <a:endParaRPr lang="en-US" altLang="zh-CN" sz="2000" dirty="0"/>
            </a:p>
          </p:txBody>
        </p:sp>
      </p:grpSp>
      <p:sp>
        <p:nvSpPr>
          <p:cNvPr id="19" name="文本框 6"/>
          <p:cNvSpPr txBox="1"/>
          <p:nvPr/>
        </p:nvSpPr>
        <p:spPr>
          <a:xfrm>
            <a:off x="176202" y="766510"/>
            <a:ext cx="787112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tx1"/>
                </a:solidFill>
              </a:rPr>
              <a:t>挑战：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21" name="文本框 6"/>
          <p:cNvSpPr txBox="1"/>
          <p:nvPr/>
        </p:nvSpPr>
        <p:spPr>
          <a:xfrm>
            <a:off x="304798" y="4549229"/>
            <a:ext cx="10924676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tx1"/>
                </a:solidFill>
              </a:rPr>
              <a:t>过去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</a:rPr>
              <a:t>深度学习黄金十年，</a:t>
            </a:r>
            <a:r>
              <a:rPr lang="en-US" altLang="zh-CN" sz="2000" dirty="0">
                <a:solidFill>
                  <a:schemeClr val="tx1"/>
                </a:solidFill>
              </a:rPr>
              <a:t>AI</a:t>
            </a:r>
            <a:r>
              <a:rPr lang="zh-CN" altLang="en-US" sz="2000" dirty="0">
                <a:solidFill>
                  <a:schemeClr val="tx1"/>
                </a:solidFill>
              </a:rPr>
              <a:t>的感知、理解能力不断增强，为</a:t>
            </a:r>
            <a:r>
              <a:rPr lang="en-US" altLang="zh-CN" sz="2000" dirty="0">
                <a:solidFill>
                  <a:schemeClr val="tx1"/>
                </a:solidFill>
              </a:rPr>
              <a:t>AIGC</a:t>
            </a:r>
            <a:r>
              <a:rPr lang="zh-CN" altLang="en-US" sz="2000" dirty="0">
                <a:solidFill>
                  <a:schemeClr val="tx1"/>
                </a:solidFill>
              </a:rPr>
              <a:t>的爆发奠定了基础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</a:rPr>
              <a:t>现在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AIGC</a:t>
            </a:r>
            <a:r>
              <a:rPr lang="zh-CN" altLang="en-US" sz="2000" dirty="0">
                <a:solidFill>
                  <a:schemeClr val="tx1"/>
                </a:solidFill>
              </a:rPr>
              <a:t>快速崛起与发展， </a:t>
            </a:r>
            <a:r>
              <a:rPr lang="en-US" altLang="zh-CN" sz="2000" dirty="0">
                <a:solidFill>
                  <a:schemeClr val="tx1"/>
                </a:solidFill>
              </a:rPr>
              <a:t>AI</a:t>
            </a:r>
            <a:r>
              <a:rPr lang="zh-CN" altLang="en-US" sz="2000" dirty="0">
                <a:solidFill>
                  <a:schemeClr val="tx1"/>
                </a:solidFill>
              </a:rPr>
              <a:t>领域正在经历从感知、理解，到生成创造的跃迁。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</a:rPr>
              <a:t>未来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</a:rPr>
              <a:t>融合多模态的大模型成为新的技术平台，深度赋能各行业，“</a:t>
            </a:r>
            <a:r>
              <a:rPr lang="en-US" altLang="zh-CN" sz="2000" dirty="0">
                <a:solidFill>
                  <a:schemeClr val="tx1"/>
                </a:solidFill>
              </a:rPr>
              <a:t>AIGC+</a:t>
            </a:r>
            <a:r>
              <a:rPr lang="zh-CN" altLang="en-US" sz="2000" dirty="0">
                <a:solidFill>
                  <a:schemeClr val="tx1"/>
                </a:solidFill>
              </a:rPr>
              <a:t>”产业化。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866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文本框 6"/>
          <p:cNvSpPr txBox="1"/>
          <p:nvPr/>
        </p:nvSpPr>
        <p:spPr>
          <a:xfrm>
            <a:off x="2120795" y="3097723"/>
            <a:ext cx="787112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2800" b="1" dirty="0" smtClean="0"/>
              <a:t>共</a:t>
            </a:r>
            <a:r>
              <a:rPr lang="zh-CN" altLang="en-US" sz="2800" b="1" dirty="0"/>
              <a:t>创</a:t>
            </a:r>
            <a:endParaRPr sz="2800" b="1" dirty="0"/>
          </a:p>
        </p:txBody>
      </p:sp>
      <p:pic>
        <p:nvPicPr>
          <p:cNvPr id="18" name="图片 11" descr="图片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052" y="237180"/>
            <a:ext cx="17653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107446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2120795" y="2236974"/>
            <a:ext cx="7871126" cy="172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000">
                <a:solidFill>
                  <a:srgbClr val="1B46F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8000" b="1" dirty="0">
                <a:solidFill>
                  <a:schemeClr val="bg1"/>
                </a:solidFill>
              </a:rPr>
              <a:t>Q&amp;A</a:t>
            </a:r>
            <a:endParaRPr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59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66606" y="677936"/>
            <a:ext cx="379015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写寒假作业：</a:t>
            </a:r>
            <a:r>
              <a:rPr lang="en-US" altLang="zh-CN" b="1" dirty="0" err="1">
                <a:solidFill>
                  <a:schemeClr val="bg1"/>
                </a:solidFill>
                <a:latin typeface="-apple-system"/>
              </a:rPr>
              <a:t>ChatGPT</a:t>
            </a:r>
            <a:r>
              <a:rPr lang="en-US" altLang="zh-CN" b="1" dirty="0">
                <a:solidFill>
                  <a:schemeClr val="bg1"/>
                </a:solidFill>
                <a:latin typeface="-apple-system"/>
              </a:rPr>
              <a:t> – GPT4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66606" y="1160464"/>
            <a:ext cx="10669216" cy="4945867"/>
            <a:chOff x="766606" y="1578919"/>
            <a:chExt cx="10669216" cy="494586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6606" y="1604989"/>
              <a:ext cx="517532" cy="43813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171524" y="1646363"/>
              <a:ext cx="44672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你是一个六年级的小学生。写一篇</a:t>
              </a:r>
              <a:r>
                <a:rPr lang="en-US" altLang="zh-CN" sz="1400" dirty="0"/>
                <a:t>300</a:t>
              </a:r>
              <a:r>
                <a:rPr lang="zh-CN" altLang="en-US" sz="1400" dirty="0"/>
                <a:t>字的西湖游记，内容包含：湖心亭、游船、岳庙、喂松鼠。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1171524" y="2293652"/>
              <a:ext cx="10090836" cy="3754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西湖游记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上个星期天，我和爸爸妈妈一起去杭州的西湖游玩。西湖美得让人流连忘返，我们一进公园就被它的美景吸引住了。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首先，我们来到了湖心亭，湖心亭矗立在湖中，仿佛是一位守护着西湖的精灵。我们坐上游船，轻轻划过湖面，感受着湖水的清凉和波光粼粼的阳光。船慢慢驶向湖心亭，我情不自禁地想起了那句诗：“</a:t>
              </a:r>
              <a:r>
                <a:rPr lang="zh-CN" altLang="en-US" sz="1400" dirty="0">
                  <a:solidFill>
                    <a:srgbClr val="FF0000"/>
                  </a:solidFill>
                </a:rPr>
                <a:t>欲把西湖比西子，淡妆浓抹总相宜</a:t>
              </a:r>
              <a:r>
                <a:rPr lang="zh-CN" altLang="en-US" sz="1400" dirty="0"/>
                <a:t>。”真的是名不虚传！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游船行驶在湖面上，我们欣赏着四周的美景。不久，我们来到了岳庙。</a:t>
              </a:r>
              <a:r>
                <a:rPr lang="zh-CN" altLang="en-US" sz="1400" dirty="0">
                  <a:solidFill>
                    <a:srgbClr val="FF0000"/>
                  </a:solidFill>
                </a:rPr>
                <a:t>岳庙是为了纪念我国古代著名的民族英雄岳飞而建的</a:t>
              </a:r>
              <a:r>
                <a:rPr lang="zh-CN" altLang="en-US" sz="1400" dirty="0"/>
                <a:t>。我们参观了岳飞雕像，听爸爸讲述岳飞的英勇事迹。我为我国有这样的英雄感到骄傲和自豪。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接下来，我们去喂松鼠。西湖的松鼠非常可爱，它们不怕人，还会主动跑过来吃我们手里的食物。我们准备了一些花生，松鼠们纷纷跑过来，有的在我们的手上轻轻地咬一口，把花生拿走；有的更加勇敢，直接站在我们的肩膀上吃东西。我和爸爸妈妈都觉得非常有趣，不禁笑出声来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这次西湖之旅让我受益匪浅。在欣赏美景的同时，也学到了很多知识。我更加热爱我们伟大的祖国，希望以后还有机会来西湖游玩。。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66606" y="1578919"/>
              <a:ext cx="10669216" cy="494586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745633" y="6238790"/>
            <a:ext cx="10664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从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10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分钟到</a:t>
            </a:r>
            <a:r>
              <a:rPr lang="en-US" altLang="zh-CN" i="1" dirty="0">
                <a:solidFill>
                  <a:schemeClr val="accent1"/>
                </a:solidFill>
                <a:latin typeface="+mn-ea"/>
              </a:rPr>
              <a:t>3</a:t>
            </a:r>
            <a:r>
              <a:rPr lang="zh-CN" altLang="en-US" i="1" dirty="0">
                <a:solidFill>
                  <a:schemeClr val="accent1"/>
                </a:solidFill>
                <a:latin typeface="+mn-ea"/>
              </a:rPr>
              <a:t>分钟</a:t>
            </a:r>
            <a:endParaRPr lang="en-US" altLang="zh-CN" i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70" y="1854242"/>
            <a:ext cx="362001" cy="3429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1D99360-404E-1981-9C4D-F3A470B41416}"/>
              </a:ext>
            </a:extLst>
          </p:cNvPr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</p:spTree>
    <p:extLst>
      <p:ext uri="{BB962C8B-B14F-4D97-AF65-F5344CB8AC3E}">
        <p14:creationId xmlns:p14="http://schemas.microsoft.com/office/powerpoint/2010/main" val="39020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6742" y="701331"/>
            <a:ext cx="2999378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-apple-system"/>
              </a:rPr>
              <a:t>作文：</a:t>
            </a:r>
            <a:r>
              <a:rPr lang="en-US" altLang="zh-CN" b="1" dirty="0" smtClean="0">
                <a:solidFill>
                  <a:schemeClr val="bg1"/>
                </a:solidFill>
                <a:latin typeface="-apple-system"/>
              </a:rPr>
              <a:t>《</a:t>
            </a:r>
            <a:r>
              <a:rPr lang="zh-CN" altLang="en-US" b="1" dirty="0" smtClean="0">
                <a:solidFill>
                  <a:schemeClr val="bg1"/>
                </a:solidFill>
                <a:latin typeface="-apple-system"/>
              </a:rPr>
              <a:t>苦涩的滋味</a:t>
            </a:r>
            <a:r>
              <a:rPr lang="en-US" altLang="zh-CN" b="1" dirty="0" smtClean="0">
                <a:solidFill>
                  <a:schemeClr val="bg1"/>
                </a:solidFill>
                <a:latin typeface="-apple-system"/>
              </a:rPr>
              <a:t>》</a:t>
            </a:r>
            <a:endParaRPr lang="en-US" altLang="zh-CN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092" y="1211429"/>
            <a:ext cx="1099486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我平时喜欢看烘焙节目，尤其是那些精美的蛋糕和点心，总让我忍不住垂涎三尺。于是，我决定学习烘焙，尝试自己制作那些美味的甜品。然而，烘焙的道路并非一帆风顺，我在经历了无数次的失败之后，才逐渐领悟到了苦涩的滋味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在开始学习烘焙的那段时间，我总是遇到各种各样的问题。有时面粉和黄油的比例不对，蛋糕烤出来的口感就会很奇怪；有时忘了放泡打粉，蛋糕就会变得又矮又塌。我曾经因为一次失败而气得泪流满面，怀疑自己是否真的适合学习烘焙。那段时间，烘焙对我来说是一种苦涩的滋味，让我陷入了挣扎与痛苦之中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然而，我没有放弃。在妈妈的鼓励下，我开始查阅资料，向有经验的烘焙达人请教，逐渐摸索出了一套自己的烘焙方法。每当我成功地烤出一块美味的蛋糕，那种自豪感和成就感会驱散我心中的苦涩，让我更加坚定地走下去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终于有一天，我成功地烤出了一款完美的巧克力蛋糕。那块蛋糕色泽诱人，口感醇厚，香气四溢。我邀请了好友们一起分享我的成果，看着他们满足的微笑，我明白了苦与甜是对立统一的。正是因为曾经品尝过苦涩的滋味，才使我更加珍惜眼前的甜蜜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如今，我已经能够熟练地制作各种美味的蛋糕和点心。每当品尝到自己亲手制作的美食，我都会想起那些曾经品尝过的苦涩。正是那些苦涩的日子，让我学会了如何在困境中坚持不懈，努力去追求甜蜜的滋味。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回顾我的烘焙历程</a:t>
            </a:r>
            <a:r>
              <a:rPr lang="zh-CN" altLang="en-US" sz="1400" dirty="0" smtClean="0"/>
              <a:t>，没有</a:t>
            </a:r>
            <a:r>
              <a:rPr lang="zh-CN" altLang="en-US" sz="1400" dirty="0"/>
              <a:t>经历过那些失败和挫折，我也许无法真正体会到成功的喜悦。正是那些苦涩的日子，让我学会了如何在困境中坚持不懈，努力去追求甜蜜的滋味。正是因为有苦才有甜，让我们懂得珍惜每一个美好时光，也让我们在遇到困难和挫折时更加勇敢地面对。从这个角度来看，</a:t>
            </a:r>
            <a:r>
              <a:rPr lang="zh-CN" altLang="en-US" sz="1400" dirty="0">
                <a:solidFill>
                  <a:srgbClr val="FF0000"/>
                </a:solidFill>
              </a:rPr>
              <a:t>苦涩的滋味其实是一种锻炼，它让我们在挑战中成长，让我们变得更加坚强和勇敢。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人生的道路就像一场烘焙之旅，我们需要不断地尝试、摸索，经历过苦涩之后，才能更加珍惜甜蜜的成果。未来的日子里，我会带着这份对苦与甜相辅相成的理解，勇敢地去迎接人生中的每一个挑战，不断地成长和进步。</a:t>
            </a:r>
            <a:r>
              <a:rPr lang="zh-CN" altLang="en-US" sz="1400" dirty="0">
                <a:solidFill>
                  <a:srgbClr val="FF0000"/>
                </a:solidFill>
              </a:rPr>
              <a:t>我相信，在这个过程中，苦涩的滋味将成为我前进道路上最珍贵的财富</a:t>
            </a:r>
            <a:r>
              <a:rPr lang="zh-CN" altLang="en-US" sz="1400" dirty="0" smtClean="0">
                <a:solidFill>
                  <a:srgbClr val="FF0000"/>
                </a:solidFill>
              </a:rPr>
              <a:t>。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6742" y="1144124"/>
            <a:ext cx="11503298" cy="53302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2C219AE-2F18-3413-5A45-0126A46A975B}"/>
              </a:ext>
            </a:extLst>
          </p:cNvPr>
          <p:cNvSpPr txBox="1"/>
          <p:nvPr/>
        </p:nvSpPr>
        <p:spPr>
          <a:xfrm>
            <a:off x="148148" y="98900"/>
            <a:ext cx="825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856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引子：未来已来？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91" y="1211429"/>
            <a:ext cx="362001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HlKQhu8kq4JnUQtbedX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HlKQhu8kq4JnUQtbedX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HlKQhu8kq4JnUQtbedX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45cda99-9a3a-4e14-9ec8-6f671ce471bb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90775;"/>
  <p:tag name="ISLIDE.VECTOR" val="#255424;"/>
  <p:tag name="ISLIDE.SMARTDIAGRAM" val="#516239;#352299;"/>
  <p:tag name="ISLIDE.ICON" val="#167685;#44621;#113447;#399558;#49657;#23800;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effectLst/>
            <a:uFillTx/>
            <a:latin typeface="+mn-lt"/>
            <a:ea typeface="+mn-ea"/>
            <a:cs typeface="+mn-cs"/>
            <a:sym typeface="等线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4902</TotalTime>
  <Words>8551</Words>
  <Application>Microsoft Office PowerPoint</Application>
  <PresentationFormat>宽屏</PresentationFormat>
  <Paragraphs>932</Paragraphs>
  <Slides>74</Slides>
  <Notes>57</Notes>
  <HiddenSlides>0</HiddenSlides>
  <MMClips>3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4" baseType="lpstr">
      <vt:lpstr>-apple-system</vt:lpstr>
      <vt:lpstr>Arial Unicode MS</vt:lpstr>
      <vt:lpstr>IBM Plex </vt:lpstr>
      <vt:lpstr>等线</vt:lpstr>
      <vt:lpstr>等线</vt:lpstr>
      <vt:lpstr>等线 Light</vt:lpstr>
      <vt:lpstr>黑体</vt:lpstr>
      <vt:lpstr>华文细黑</vt:lpstr>
      <vt:lpstr>微软雅黑</vt:lpstr>
      <vt:lpstr>微软雅黑</vt:lpstr>
      <vt:lpstr>Arial</vt:lpstr>
      <vt:lpstr>Arial</vt:lpstr>
      <vt:lpstr>Calibri</vt:lpstr>
      <vt:lpstr>Helvetica</vt:lpstr>
      <vt:lpstr>Impact</vt:lpstr>
      <vt:lpstr>Segoe UI</vt:lpstr>
      <vt:lpstr>Times New Roman</vt:lpstr>
      <vt:lpstr>Wingdings</vt:lpstr>
      <vt:lpstr>Office 主题​​</vt:lpstr>
      <vt:lpstr>think-cell 幻灯片</vt:lpstr>
      <vt:lpstr>PowerPoint 演示文稿</vt:lpstr>
      <vt:lpstr>PowerPoint 演示文稿</vt:lpstr>
      <vt:lpstr>PowerPoint 演示文稿</vt:lpstr>
      <vt:lpstr>引子：未来已来？</vt:lpstr>
      <vt:lpstr>引子：未来已来？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AIGC基础概念：意识</vt:lpstr>
      <vt:lpstr>AIGC基础概念：意识</vt:lpstr>
      <vt:lpstr>AIGC基础概念：意识</vt:lpstr>
      <vt:lpstr>AIGC基础概念：意识</vt:lpstr>
      <vt:lpstr>AIGC基础概念：从输入到输出</vt:lpstr>
      <vt:lpstr>AIGC基础概念：信息的模态</vt:lpstr>
      <vt:lpstr>AIGC基础概念：计算机内容生成发展简史</vt:lpstr>
      <vt:lpstr>AIGC基础概念：小结</vt:lpstr>
      <vt:lpstr>AIGC基础概念：扩展阅读</vt:lpstr>
      <vt:lpstr>PowerPoint 演示文稿</vt:lpstr>
      <vt:lpstr>PowerPoint 演示文稿</vt:lpstr>
      <vt:lpstr>ChatGPT概念原理：GPT-3</vt:lpstr>
      <vt:lpstr>ChatGPT概念原理：GPT-3</vt:lpstr>
      <vt:lpstr>ChatGPT概念原理：GPT-3</vt:lpstr>
      <vt:lpstr>ChatGPT概念原理：GPT-3</vt:lpstr>
      <vt:lpstr>PowerPoint 演示文稿</vt:lpstr>
      <vt:lpstr>ChatGPT：提示微调+人类反馈的强化学习</vt:lpstr>
      <vt:lpstr>ChatGPT/GPT-4 VS GPT3.5 表现</vt:lpstr>
      <vt:lpstr>ChatGPT/GPT-4 VS GPT3.5 表现</vt:lpstr>
      <vt:lpstr>PowerPoint 演示文稿</vt:lpstr>
      <vt:lpstr>PowerPoint 演示文稿</vt:lpstr>
      <vt:lpstr>ChatGPT：进化树</vt:lpstr>
      <vt:lpstr>GPT-4 驱动 Microsoft 365 Copilot: Word</vt:lpstr>
      <vt:lpstr>GPT-4 驱动 Microsoft 365 Copilot: Excel</vt:lpstr>
      <vt:lpstr>GPT-4 驱动 Microsoft 365 Copilot: Power Point</vt:lpstr>
      <vt:lpstr>PowerPoint 演示文稿</vt:lpstr>
      <vt:lpstr>ChatGPT：发展趋势</vt:lpstr>
      <vt:lpstr>PowerPoint 演示文稿</vt:lpstr>
      <vt:lpstr>AI作画：Diffusion基本原理</vt:lpstr>
      <vt:lpstr>AI作画：Diffusion多轮迭代降噪过程</vt:lpstr>
      <vt:lpstr>PowerPoint 演示文稿</vt:lpstr>
      <vt:lpstr>AI作画：Img2img - 图生图</vt:lpstr>
      <vt:lpstr>AI作画：Inpainting - 抠图替换</vt:lpstr>
      <vt:lpstr>AI作画：Outpainting - 图像补全</vt:lpstr>
      <vt:lpstr>AI作画：ControlNet-引导式生成</vt:lpstr>
      <vt:lpstr>AI作画：小结</vt:lpstr>
      <vt:lpstr>AI作画：小结</vt:lpstr>
      <vt:lpstr>AI作画：发展趋势</vt:lpstr>
      <vt:lpstr>PowerPoint 演示文稿</vt:lpstr>
      <vt:lpstr>AIGC在龙湖</vt:lpstr>
      <vt:lpstr>AIGC在龙湖：（案例）品牌部 龙小湖宣传形象</vt:lpstr>
      <vt:lpstr>AIGC在龙湖：（案例）品牌部 其他案例</vt:lpstr>
      <vt:lpstr>AIGC在龙湖：（案例）C1营销文案</vt:lpstr>
      <vt:lpstr>AIGC在龙湖：（案例）C1营销文案</vt:lpstr>
      <vt:lpstr>AIGC在龙湖：（案例）C1营销文案</vt:lpstr>
      <vt:lpstr>AIGC在龙湖：（案例）C2卡券创意自动生成</vt:lpstr>
      <vt:lpstr>AIGC在龙湖：（案例）C1线稿生成效果图</vt:lpstr>
      <vt:lpstr>AIGC在龙湖：（案例）C4租售小红书文案</vt:lpstr>
      <vt:lpstr>人工智能产品总图刷新（2022年12月）</vt:lpstr>
      <vt:lpstr>AI创作平台：示例</vt:lpstr>
      <vt:lpstr>AIGC：人机协同时代的智能副驾（Copilot）工作模式</vt:lpstr>
      <vt:lpstr>PowerPoint 演示文稿</vt:lpstr>
      <vt:lpstr>AIGC总结：回顾</vt:lpstr>
      <vt:lpstr>AIGC总结：场景&amp;应用</vt:lpstr>
      <vt:lpstr>AIGC总结：场景与应用</vt:lpstr>
      <vt:lpstr>AIGC挑战&amp;未来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DT全员大会</dc:title>
  <dc:creator>伊辉</dc:creator>
  <cp:lastModifiedBy>huiyi</cp:lastModifiedBy>
  <cp:revision>447</cp:revision>
  <dcterms:modified xsi:type="dcterms:W3CDTF">2024-06-13T09:00:30Z</dcterms:modified>
</cp:coreProperties>
</file>